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90" r:id="rId3"/>
    <p:sldId id="316" r:id="rId4"/>
    <p:sldId id="322" r:id="rId5"/>
    <p:sldId id="319" r:id="rId6"/>
    <p:sldId id="321" r:id="rId7"/>
    <p:sldId id="305" r:id="rId8"/>
    <p:sldId id="320" r:id="rId9"/>
    <p:sldId id="313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48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24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0E5D6EE8-7F72-EE48-46A3-CC456B83FF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6153"/>
            <a:ext cx="12192002" cy="685184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noFill/>
          </a:ln>
          <a:effectLst>
            <a:outerShdw blurRad="3175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algn="l">
              <a:defRPr lang="en-US" sz="10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0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EA68982E-4584-2CFD-5127-03B646BC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0060" y="2123225"/>
            <a:ext cx="5871896" cy="4740814"/>
          </a:xfrm>
          <a:custGeom>
            <a:avLst/>
            <a:gdLst>
              <a:gd name="connsiteX0" fmla="*/ 1337429 w 5315905"/>
              <a:gd name="connsiteY0" fmla="*/ 0 h 4740814"/>
              <a:gd name="connsiteX1" fmla="*/ 5315905 w 5315905"/>
              <a:gd name="connsiteY1" fmla="*/ 4740814 h 4740814"/>
              <a:gd name="connsiteX2" fmla="*/ 0 w 5315905"/>
              <a:gd name="connsiteY2" fmla="*/ 4740814 h 474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5905" h="4740814">
                <a:moveTo>
                  <a:pt x="1337429" y="0"/>
                </a:moveTo>
                <a:lnTo>
                  <a:pt x="5315905" y="4740814"/>
                </a:lnTo>
                <a:lnTo>
                  <a:pt x="0" y="4740814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id-ID" sz="1000"/>
            </a:lvl1pPr>
          </a:lstStyle>
          <a:p>
            <a:pPr lvl="0"/>
            <a:endParaRPr lang="id-ID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ABAD6C0-8183-5039-0972-DB48EC9611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0" y="3"/>
            <a:ext cx="6476998" cy="6864037"/>
          </a:xfrm>
          <a:custGeom>
            <a:avLst/>
            <a:gdLst>
              <a:gd name="connsiteX0" fmla="*/ 0 w 5863712"/>
              <a:gd name="connsiteY0" fmla="*/ 0 h 6864037"/>
              <a:gd name="connsiteX1" fmla="*/ 5863712 w 5863712"/>
              <a:gd name="connsiteY1" fmla="*/ 0 h 6864037"/>
              <a:gd name="connsiteX2" fmla="*/ 5863712 w 5863712"/>
              <a:gd name="connsiteY2" fmla="*/ 6864037 h 6864037"/>
              <a:gd name="connsiteX3" fmla="*/ 5745418 w 5863712"/>
              <a:gd name="connsiteY3" fmla="*/ 6864037 h 686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12" h="6864037">
                <a:moveTo>
                  <a:pt x="0" y="0"/>
                </a:moveTo>
                <a:lnTo>
                  <a:pt x="5863712" y="0"/>
                </a:lnTo>
                <a:lnTo>
                  <a:pt x="5863712" y="6864037"/>
                </a:lnTo>
                <a:lnTo>
                  <a:pt x="5745418" y="6864037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id-ID" sz="1000"/>
            </a:lvl1pPr>
          </a:lstStyle>
          <a:p>
            <a:pPr lvl="0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93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8FB08719-E901-991E-5DD1-E875048A95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6970" y="2699096"/>
            <a:ext cx="1981200" cy="1981200"/>
          </a:xfrm>
          <a:prstGeom prst="snip2Diag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873BAD2D-E2E7-8DA9-1685-B1CE0C7E54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05401" y="2699096"/>
            <a:ext cx="1981200" cy="1981200"/>
          </a:xfrm>
          <a:prstGeom prst="snip2Diag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B92E1F2A-C05D-1E1E-B390-13A5931C4E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53831" y="2699096"/>
            <a:ext cx="1981200" cy="1981200"/>
          </a:xfrm>
          <a:prstGeom prst="snip2Diag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46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7AF2D3A-0786-E906-8270-3DC7CF053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9680" y="1190625"/>
            <a:ext cx="4418285" cy="4476750"/>
          </a:xfrm>
          <a:prstGeom prst="snip2Diag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noFill/>
          </a:ln>
          <a:effectLst/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sz="10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 marL="0" lvl="0" indent="0" algn="ctr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982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6DEB3DE8-E241-BA45-9F32-801C4FE7B6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0" y="1376363"/>
            <a:ext cx="4883150" cy="28622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noFill/>
          </a:ln>
          <a:effectLst/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0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6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08343EB-2AE4-1FB8-A383-0B69640D91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5999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2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B6FB51BE-8E37-4108-1D60-4CD3C512E3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95850" y="1108241"/>
            <a:ext cx="6629400" cy="2225510"/>
          </a:xfrm>
          <a:prstGeom prst="snip2Diag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noFill/>
          </a:ln>
          <a:effectLst/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sz="10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 marL="0" lvl="0" indent="0" algn="ctr">
              <a:buNone/>
            </a:pPr>
            <a:endParaRPr lang="en-GB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5606DB0-B6A3-FD30-DF78-040C3B1C7F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62800" y="3781524"/>
            <a:ext cx="4359111" cy="2196838"/>
          </a:xfrm>
          <a:prstGeom prst="snip2Diag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noFill/>
          </a:ln>
          <a:effectLst/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sz="10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 marL="0" lvl="0" indent="0" algn="ctr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71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8432F8D-B111-2D09-17D1-8C21790080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023" y="876300"/>
            <a:ext cx="5038725" cy="5105400"/>
          </a:xfrm>
          <a:prstGeom prst="snip2Diag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noFill/>
          </a:ln>
          <a:effectLst/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sz="10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 marL="0" lvl="0" indent="0" algn="ctr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9315C99-596B-052D-71C3-87635D0350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0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CBB8203-C2C6-1FC4-FE57-C61BA24205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2549" y="852602"/>
            <a:ext cx="2743199" cy="33637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293FCF2-61CB-7BD6-20AF-48D1B56CA3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88605" y="852602"/>
            <a:ext cx="2743199" cy="33637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06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589C6CC-1EF2-EE92-A11F-BCE26DE71B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057" y="0"/>
            <a:ext cx="3606801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B0D4E9BD-7A1A-970F-3863-D091EEDA66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2457" y="3617685"/>
            <a:ext cx="4499428" cy="2249715"/>
          </a:xfrm>
          <a:prstGeom prst="snip2Diag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7C4EB219-9F8F-CEDA-E928-8193B308F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2457" y="990601"/>
            <a:ext cx="4499428" cy="2249715"/>
          </a:xfrm>
          <a:prstGeom prst="snip2Diag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4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4203AE1-DBD5-BFC4-3494-D9D1EE00D4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306771" y="1403518"/>
            <a:ext cx="2529840" cy="1945287"/>
          </a:xfrm>
          <a:prstGeom prst="snip2Diag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GB" sz="1000"/>
            </a:lvl1pPr>
          </a:lstStyle>
          <a:p>
            <a:pPr lvl="0"/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40969D9-67F4-EEFC-D9F7-096BD74AA5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8659571" y="1403518"/>
            <a:ext cx="2529840" cy="1945287"/>
          </a:xfrm>
          <a:prstGeom prst="snip2Diag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GB" sz="1000"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59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A3C13ED0-04C6-8B70-A601-1BCAF84F4D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1087065" y="2768532"/>
            <a:ext cx="2529839" cy="1491331"/>
          </a:xfrm>
          <a:prstGeom prst="snip2Diag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GB" sz="1000"/>
            </a:lvl1pPr>
          </a:lstStyle>
          <a:p>
            <a:pPr lvl="0"/>
            <a:endParaRPr lang="en-GB"/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43C90D26-50D2-6E23-02DA-8296B1F8BA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4526282" y="2768532"/>
            <a:ext cx="2529839" cy="1491331"/>
          </a:xfrm>
          <a:prstGeom prst="snip2Diag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GB" sz="1000"/>
            </a:lvl1pPr>
          </a:lstStyle>
          <a:p>
            <a:pPr lvl="0"/>
            <a:endParaRPr lang="en-GB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B48CE3FC-8C92-0DE4-026C-9012D97F2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7965499" y="2768532"/>
            <a:ext cx="2529839" cy="1491331"/>
          </a:xfrm>
          <a:prstGeom prst="snip2Diag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GB" sz="1000"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9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04714-4CD8-3C03-FE55-5D56543F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5DC00-A6D1-1660-984F-AB50D5175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F8B12-1C41-6851-2A81-E8D387BAA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D357DC-899C-4D0B-97C6-18426B5D8593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ECF95-D751-9290-B055-0DE3B8677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8DC1D-E717-3412-0504-C94199EF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D6EB8D-75FE-4906-BE04-1E0A2176721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7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643BF3-611F-1902-49A3-4C0CA113A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BA3CF3-B27F-7594-310C-2F987261EE9C}"/>
              </a:ext>
            </a:extLst>
          </p:cNvPr>
          <p:cNvSpPr txBox="1"/>
          <p:nvPr/>
        </p:nvSpPr>
        <p:spPr>
          <a:xfrm>
            <a:off x="161875" y="917875"/>
            <a:ext cx="11546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</a:rPr>
              <a:t>MÁSTER AEROESPACIAL EN SISTEMAS ESPACIALES</a:t>
            </a:r>
          </a:p>
          <a:p>
            <a:pPr algn="ctr"/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2" name="Imagen 1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8CC6F3B2-392C-9730-9FE6-AF36A96D3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673" y="3317263"/>
            <a:ext cx="3421649" cy="79537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8CCB925-4F16-EE9C-FBC3-E83424C42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77" y="2624439"/>
            <a:ext cx="2194560" cy="2586446"/>
          </a:xfrm>
          <a:prstGeom prst="rect">
            <a:avLst/>
          </a:prstGeom>
        </p:spPr>
      </p:pic>
      <p:pic>
        <p:nvPicPr>
          <p:cNvPr id="5" name="Imagen 4" descr="Satélite en el espacio&#10;&#10;El contenido generado por IA puede ser incorrecto.">
            <a:extLst>
              <a:ext uri="{FF2B5EF4-FFF2-40B4-BE49-F238E27FC236}">
                <a16:creationId xmlns:a16="http://schemas.microsoft.com/office/drawing/2014/main" id="{CCEE7D08-46E2-4F6D-A967-A782BEE95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07" y="2856867"/>
            <a:ext cx="5023096" cy="251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14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FE2CFF-B5AF-FE5B-9E8A-E75AE24E95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rgbClr val="231F20">
                  <a:alpha val="55000"/>
                </a:srgbClr>
              </a:gs>
              <a:gs pos="18000">
                <a:srgbClr val="231F20"/>
              </a:gs>
              <a:gs pos="82000">
                <a:srgbClr val="231F2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A281A-15E9-0C96-9CCB-15FF4E4366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0B926D-5B6B-B92D-DE90-F126CA21F9E3}"/>
              </a:ext>
            </a:extLst>
          </p:cNvPr>
          <p:cNvGrpSpPr/>
          <p:nvPr/>
        </p:nvGrpSpPr>
        <p:grpSpPr>
          <a:xfrm flipH="1" flipV="1">
            <a:off x="6283250" y="0"/>
            <a:ext cx="5578549" cy="4686300"/>
            <a:chOff x="-1580038" y="1203766"/>
            <a:chExt cx="6730772" cy="5654233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82BC6388-1D6C-F5F9-6D4A-6AC4C7540F27}"/>
                </a:ext>
              </a:extLst>
            </p:cNvPr>
            <p:cNvSpPr/>
            <p:nvPr/>
          </p:nvSpPr>
          <p:spPr>
            <a:xfrm flipV="1">
              <a:off x="-52180" y="1203766"/>
              <a:ext cx="5202914" cy="5654233"/>
            </a:xfrm>
            <a:prstGeom prst="parallelogram">
              <a:avLst>
                <a:gd name="adj" fmla="val 5005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6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754A056-257E-8447-9475-1CA1AB0E14BC}"/>
                </a:ext>
              </a:extLst>
            </p:cNvPr>
            <p:cNvSpPr/>
            <p:nvPr/>
          </p:nvSpPr>
          <p:spPr>
            <a:xfrm flipV="1">
              <a:off x="-1580038" y="1203766"/>
              <a:ext cx="5202914" cy="5654233"/>
            </a:xfrm>
            <a:prstGeom prst="parallelogram">
              <a:avLst>
                <a:gd name="adj" fmla="val 5005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6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60D9DB-FE63-E950-0AD1-ED1D7EE1DD0F}"/>
              </a:ext>
            </a:extLst>
          </p:cNvPr>
          <p:cNvGrpSpPr/>
          <p:nvPr/>
        </p:nvGrpSpPr>
        <p:grpSpPr>
          <a:xfrm>
            <a:off x="-266700" y="2760746"/>
            <a:ext cx="4711700" cy="4097254"/>
            <a:chOff x="-1351438" y="1203766"/>
            <a:chExt cx="6502172" cy="5654233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49824FE-9A9C-8B4D-817F-B4C11964F93A}"/>
                </a:ext>
              </a:extLst>
            </p:cNvPr>
            <p:cNvSpPr/>
            <p:nvPr/>
          </p:nvSpPr>
          <p:spPr>
            <a:xfrm flipV="1">
              <a:off x="-52180" y="1203766"/>
              <a:ext cx="5202914" cy="5654233"/>
            </a:xfrm>
            <a:prstGeom prst="parallelogram">
              <a:avLst>
                <a:gd name="adj" fmla="val 5005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6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A211C264-7B0D-93D3-7643-D7CADDAD686E}"/>
                </a:ext>
              </a:extLst>
            </p:cNvPr>
            <p:cNvSpPr/>
            <p:nvPr/>
          </p:nvSpPr>
          <p:spPr>
            <a:xfrm flipV="1">
              <a:off x="-1351438" y="1203766"/>
              <a:ext cx="5202914" cy="5654233"/>
            </a:xfrm>
            <a:prstGeom prst="parallelogram">
              <a:avLst>
                <a:gd name="adj" fmla="val 5005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6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Google Shape;2420;p54">
            <a:extLst>
              <a:ext uri="{FF2B5EF4-FFF2-40B4-BE49-F238E27FC236}">
                <a16:creationId xmlns:a16="http://schemas.microsoft.com/office/drawing/2014/main" id="{DC278B01-C162-825D-602E-8CAAF0822BC2}"/>
              </a:ext>
            </a:extLst>
          </p:cNvPr>
          <p:cNvSpPr/>
          <p:nvPr/>
        </p:nvSpPr>
        <p:spPr>
          <a:xfrm flipH="1" flipV="1">
            <a:off x="5486401" y="1943102"/>
            <a:ext cx="6731000" cy="4885471"/>
          </a:xfrm>
          <a:custGeom>
            <a:avLst/>
            <a:gdLst/>
            <a:ahLst/>
            <a:cxnLst/>
            <a:rect l="l" t="t" r="r" b="b"/>
            <a:pathLst>
              <a:path w="7549062" h="5479234" extrusionOk="0">
                <a:moveTo>
                  <a:pt x="6361549" y="0"/>
                </a:moveTo>
                <a:lnTo>
                  <a:pt x="7442314" y="0"/>
                </a:lnTo>
                <a:lnTo>
                  <a:pt x="7457530" y="65929"/>
                </a:lnTo>
                <a:cubicBezTo>
                  <a:pt x="7517545" y="359215"/>
                  <a:pt x="7549062" y="662881"/>
                  <a:pt x="7549062" y="973909"/>
                </a:cubicBezTo>
                <a:cubicBezTo>
                  <a:pt x="7549062" y="3462131"/>
                  <a:pt x="5531959" y="5479234"/>
                  <a:pt x="3043737" y="5479234"/>
                </a:cubicBezTo>
                <a:cubicBezTo>
                  <a:pt x="1877383" y="5479234"/>
                  <a:pt x="814546" y="5036023"/>
                  <a:pt x="14458" y="4308832"/>
                </a:cubicBezTo>
                <a:lnTo>
                  <a:pt x="0" y="4295048"/>
                </a:lnTo>
                <a:lnTo>
                  <a:pt x="0" y="2615389"/>
                </a:lnTo>
                <a:lnTo>
                  <a:pt x="3242" y="2622120"/>
                </a:lnTo>
                <a:cubicBezTo>
                  <a:pt x="588790" y="3700015"/>
                  <a:pt x="1730811" y="4431746"/>
                  <a:pt x="3043737" y="4431746"/>
                </a:cubicBezTo>
                <a:cubicBezTo>
                  <a:pt x="4953448" y="4431746"/>
                  <a:pt x="6501574" y="2883620"/>
                  <a:pt x="6501574" y="973909"/>
                </a:cubicBezTo>
                <a:cubicBezTo>
                  <a:pt x="6501574" y="675517"/>
                  <a:pt x="6463778" y="385952"/>
                  <a:pt x="6392712" y="109742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0"/>
                </a:schemeClr>
              </a:gs>
              <a:gs pos="25000">
                <a:schemeClr val="bg1">
                  <a:lumMod val="95000"/>
                  <a:alpha val="8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25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169A5-F68D-5904-ED48-A5188A961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EF9E8B75-0DDA-3351-4555-5DB54DE71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25" y="5916680"/>
            <a:ext cx="2196030" cy="5104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A297D3D-848D-C2C0-01D3-668DFC4FB081}"/>
              </a:ext>
            </a:extLst>
          </p:cNvPr>
          <p:cNvSpPr/>
          <p:nvPr/>
        </p:nvSpPr>
        <p:spPr>
          <a:xfrm flipV="1">
            <a:off x="522111" y="6149060"/>
            <a:ext cx="767644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88E375-7350-9805-20C3-E654DF4C4F77}"/>
              </a:ext>
            </a:extLst>
          </p:cNvPr>
          <p:cNvSpPr/>
          <p:nvPr/>
        </p:nvSpPr>
        <p:spPr>
          <a:xfrm flipV="1">
            <a:off x="11002433" y="6149058"/>
            <a:ext cx="777522" cy="457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966767E-7F3F-CAD8-A317-ED90F7C10B81}"/>
              </a:ext>
            </a:extLst>
          </p:cNvPr>
          <p:cNvSpPr txBox="1"/>
          <p:nvPr/>
        </p:nvSpPr>
        <p:spPr>
          <a:xfrm>
            <a:off x="10737995" y="5748948"/>
            <a:ext cx="31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i="0" dirty="0">
                <a:effectLst/>
                <a:latin typeface="Google Sans"/>
              </a:rPr>
              <a:t>®</a:t>
            </a:r>
            <a:endParaRPr lang="es-ES" sz="2000" dirty="0"/>
          </a:p>
        </p:txBody>
      </p:sp>
      <p:pic>
        <p:nvPicPr>
          <p:cNvPr id="19" name="Imagen 18" descr="Imagen que contiene ropa, nieve, hombre, parado&#10;&#10;El contenido generado por IA puede ser incorrecto.">
            <a:extLst>
              <a:ext uri="{FF2B5EF4-FFF2-40B4-BE49-F238E27FC236}">
                <a16:creationId xmlns:a16="http://schemas.microsoft.com/office/drawing/2014/main" id="{3EE14942-C462-9FDC-C06B-B0577DF3A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7" y="257691"/>
            <a:ext cx="5576759" cy="578750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ED1AA6D-5D43-09DC-AE1C-83042103CF9C}"/>
              </a:ext>
            </a:extLst>
          </p:cNvPr>
          <p:cNvSpPr txBox="1"/>
          <p:nvPr/>
        </p:nvSpPr>
        <p:spPr>
          <a:xfrm>
            <a:off x="4658207" y="124955"/>
            <a:ext cx="73633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0" b="1" dirty="0"/>
              <a:t>Me marcó para siempre</a:t>
            </a:r>
          </a:p>
        </p:txBody>
      </p:sp>
      <p:pic>
        <p:nvPicPr>
          <p:cNvPr id="24" name="Imagen 23" descr="Pantalla de vídeo juego&#10;&#10;El contenido generado por IA puede ser incorrecto.">
            <a:extLst>
              <a:ext uri="{FF2B5EF4-FFF2-40B4-BE49-F238E27FC236}">
                <a16:creationId xmlns:a16="http://schemas.microsoft.com/office/drawing/2014/main" id="{D7DCE7F1-637B-3ECD-2CF1-3F0CD5B50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5648"/>
            <a:ext cx="3867790" cy="38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6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9B830-7569-43C6-A741-2E7DAAB5D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E7D3DA08-E400-11CE-F7B5-E9046C249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25" y="5916680"/>
            <a:ext cx="2196030" cy="5104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BF8F98B-22D1-E1ED-2230-74CE54683B8B}"/>
              </a:ext>
            </a:extLst>
          </p:cNvPr>
          <p:cNvSpPr/>
          <p:nvPr/>
        </p:nvSpPr>
        <p:spPr>
          <a:xfrm flipV="1">
            <a:off x="522111" y="6149060"/>
            <a:ext cx="767644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813158E-9AB0-0A8C-A8AF-7C75D856446F}"/>
              </a:ext>
            </a:extLst>
          </p:cNvPr>
          <p:cNvSpPr/>
          <p:nvPr/>
        </p:nvSpPr>
        <p:spPr>
          <a:xfrm flipV="1">
            <a:off x="11002433" y="6149058"/>
            <a:ext cx="777522" cy="457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2CCD09A-74EF-50E2-B7EF-FC0879FDEF47}"/>
              </a:ext>
            </a:extLst>
          </p:cNvPr>
          <p:cNvSpPr txBox="1"/>
          <p:nvPr/>
        </p:nvSpPr>
        <p:spPr>
          <a:xfrm>
            <a:off x="10737995" y="5748948"/>
            <a:ext cx="31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i="0" dirty="0">
                <a:effectLst/>
                <a:latin typeface="Google Sans"/>
              </a:rPr>
              <a:t>®</a:t>
            </a:r>
            <a:endParaRPr lang="es-ES" sz="20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57A197C-8751-A3FA-FF24-DCEC70CAA5EE}"/>
              </a:ext>
            </a:extLst>
          </p:cNvPr>
          <p:cNvSpPr txBox="1"/>
          <p:nvPr/>
        </p:nvSpPr>
        <p:spPr>
          <a:xfrm>
            <a:off x="6415457" y="1550310"/>
            <a:ext cx="536449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4800" b="1" dirty="0"/>
              <a:t>Problemas</a:t>
            </a:r>
          </a:p>
          <a:p>
            <a:pPr algn="r"/>
            <a:r>
              <a:rPr lang="es-ES" sz="4800" b="1" dirty="0"/>
              <a:t>Complejos</a:t>
            </a:r>
          </a:p>
          <a:p>
            <a:endParaRPr lang="es-ES" sz="4800" b="1" dirty="0"/>
          </a:p>
          <a:p>
            <a:r>
              <a:rPr lang="es-ES" sz="8000" b="1" dirty="0"/>
              <a:t>MISIONES</a:t>
            </a:r>
          </a:p>
        </p:txBody>
      </p:sp>
      <p:pic>
        <p:nvPicPr>
          <p:cNvPr id="16" name="Imagen 15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3BE8915-7AE5-D11D-B3B5-A7135AEF9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14" y="319537"/>
            <a:ext cx="3199634" cy="283700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B1C03F5-830B-350C-A744-32DF04D96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61" y="2793055"/>
            <a:ext cx="6070870" cy="3155948"/>
          </a:xfrm>
          <a:prstGeom prst="rect">
            <a:avLst/>
          </a:prstGeom>
        </p:spPr>
      </p:pic>
      <p:pic>
        <p:nvPicPr>
          <p:cNvPr id="19" name="Imagen 18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6A6E488F-18D9-1CA5-96A4-2D1676B30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5" y="25250"/>
            <a:ext cx="3131296" cy="31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0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C921B-5A96-ED7A-DD3D-60F3537E0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0A9D5FC7-D1D4-AC11-0F71-C30A2FBC6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25" y="5916680"/>
            <a:ext cx="2196030" cy="5104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2735BE7-2F65-4350-1B10-0BADCE41D0CF}"/>
              </a:ext>
            </a:extLst>
          </p:cNvPr>
          <p:cNvSpPr/>
          <p:nvPr/>
        </p:nvSpPr>
        <p:spPr>
          <a:xfrm flipV="1">
            <a:off x="522111" y="6149060"/>
            <a:ext cx="767644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50A3BEB-F2C0-136E-B930-E8C02D362BC1}"/>
              </a:ext>
            </a:extLst>
          </p:cNvPr>
          <p:cNvSpPr/>
          <p:nvPr/>
        </p:nvSpPr>
        <p:spPr>
          <a:xfrm flipV="1">
            <a:off x="11002433" y="6149058"/>
            <a:ext cx="777522" cy="457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D3B40D1-D4DE-F245-1FFE-1E5F8378E650}"/>
              </a:ext>
            </a:extLst>
          </p:cNvPr>
          <p:cNvSpPr txBox="1"/>
          <p:nvPr/>
        </p:nvSpPr>
        <p:spPr>
          <a:xfrm>
            <a:off x="10737995" y="5748948"/>
            <a:ext cx="31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i="0" dirty="0">
                <a:effectLst/>
                <a:latin typeface="Google Sans"/>
              </a:rPr>
              <a:t>®</a:t>
            </a:r>
            <a:endParaRPr lang="es-ES" sz="20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073F34F-6AA1-6076-CA8D-297573AF431D}"/>
              </a:ext>
            </a:extLst>
          </p:cNvPr>
          <p:cNvSpPr txBox="1"/>
          <p:nvPr/>
        </p:nvSpPr>
        <p:spPr>
          <a:xfrm>
            <a:off x="6457011" y="1363578"/>
            <a:ext cx="555241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4800" b="1" dirty="0"/>
              <a:t>Enfoque Holístico</a:t>
            </a:r>
          </a:p>
          <a:p>
            <a:endParaRPr lang="es-ES" sz="4800" b="1" dirty="0"/>
          </a:p>
          <a:p>
            <a:r>
              <a:rPr lang="es-ES" sz="6600" b="1" dirty="0"/>
              <a:t>SOLUCIONES INTEGRALES</a:t>
            </a:r>
          </a:p>
        </p:txBody>
      </p:sp>
      <p:pic>
        <p:nvPicPr>
          <p:cNvPr id="4" name="Imagen 3" descr="Imagen que contiene interior, tabla, artículos, teléfono&#10;&#10;El contenido generado por IA puede ser incorrecto.">
            <a:extLst>
              <a:ext uri="{FF2B5EF4-FFF2-40B4-BE49-F238E27FC236}">
                <a16:creationId xmlns:a16="http://schemas.microsoft.com/office/drawing/2014/main" id="{761B3368-25A6-C12C-C505-686AEE134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8" y="663221"/>
            <a:ext cx="58959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1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5AA05-E391-DAB9-925A-93EC9EB2D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6C8EA72-A1FB-348D-C91E-08C314056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25" y="5916680"/>
            <a:ext cx="2196030" cy="5104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D1B1C34-506F-03E2-3BEA-064F6A25CB0D}"/>
              </a:ext>
            </a:extLst>
          </p:cNvPr>
          <p:cNvSpPr/>
          <p:nvPr/>
        </p:nvSpPr>
        <p:spPr>
          <a:xfrm flipV="1">
            <a:off x="522111" y="6149060"/>
            <a:ext cx="767644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030D53E-2A2A-7E0D-A1CD-CE2FA306F9FA}"/>
              </a:ext>
            </a:extLst>
          </p:cNvPr>
          <p:cNvSpPr/>
          <p:nvPr/>
        </p:nvSpPr>
        <p:spPr>
          <a:xfrm flipV="1">
            <a:off x="11002433" y="6149058"/>
            <a:ext cx="777522" cy="457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AE32195-DDE3-371D-AAA6-03EC23DF830B}"/>
              </a:ext>
            </a:extLst>
          </p:cNvPr>
          <p:cNvSpPr txBox="1"/>
          <p:nvPr/>
        </p:nvSpPr>
        <p:spPr>
          <a:xfrm>
            <a:off x="10737995" y="5748948"/>
            <a:ext cx="31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i="0" dirty="0">
                <a:effectLst/>
                <a:latin typeface="Google Sans"/>
              </a:rPr>
              <a:t>®</a:t>
            </a:r>
            <a:endParaRPr lang="es-ES" sz="20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F11461-5A95-5022-EDF5-43479377D3BF}"/>
              </a:ext>
            </a:extLst>
          </p:cNvPr>
          <p:cNvSpPr txBox="1"/>
          <p:nvPr/>
        </p:nvSpPr>
        <p:spPr>
          <a:xfrm>
            <a:off x="7878685" y="933580"/>
            <a:ext cx="44156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solidFill>
                  <a:srgbClr val="0070C0"/>
                </a:solidFill>
              </a:rPr>
              <a:t>Syllabus</a:t>
            </a:r>
            <a:r>
              <a:rPr lang="es-ES" sz="4800" b="1" dirty="0"/>
              <a:t> revisado por reconocidos expertos y validado por empresas </a:t>
            </a:r>
          </a:p>
        </p:txBody>
      </p:sp>
      <p:pic>
        <p:nvPicPr>
          <p:cNvPr id="4" name="Imagen 3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A4C679A5-59FB-57BB-42DA-1298D04D5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13" y="2641919"/>
            <a:ext cx="5525197" cy="300404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B66DA0-6DE6-1DF0-7746-460AB4028A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1157"/>
          <a:stretch/>
        </p:blipFill>
        <p:spPr>
          <a:xfrm>
            <a:off x="4783212" y="663221"/>
            <a:ext cx="1653754" cy="154599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CD89DF6-A140-1FAB-E4D6-F589B95FA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821" y="663221"/>
            <a:ext cx="1897512" cy="1616399"/>
          </a:xfrm>
          <a:prstGeom prst="rect">
            <a:avLst/>
          </a:prstGeom>
        </p:spPr>
      </p:pic>
      <p:pic>
        <p:nvPicPr>
          <p:cNvPr id="31" name="Imagen 30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FB8BCCB5-D5AF-2912-3150-04849D6C0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1" y="3202804"/>
            <a:ext cx="1461123" cy="202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5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27F0E-6D84-7AF5-A4DF-704743D31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D0A3A327-B090-3427-F84E-02B457007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25" y="5916680"/>
            <a:ext cx="2196030" cy="5104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4AABD3A-5A46-0183-0F83-19D5CAC60B1C}"/>
              </a:ext>
            </a:extLst>
          </p:cNvPr>
          <p:cNvSpPr/>
          <p:nvPr/>
        </p:nvSpPr>
        <p:spPr>
          <a:xfrm flipV="1">
            <a:off x="522111" y="6149060"/>
            <a:ext cx="767644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4EE4BE6-9522-4A59-3396-FEF1B0818836}"/>
              </a:ext>
            </a:extLst>
          </p:cNvPr>
          <p:cNvSpPr/>
          <p:nvPr/>
        </p:nvSpPr>
        <p:spPr>
          <a:xfrm flipV="1">
            <a:off x="11002433" y="6149058"/>
            <a:ext cx="777522" cy="457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D1485F6-534E-0958-04FE-0BDAFC42AD56}"/>
              </a:ext>
            </a:extLst>
          </p:cNvPr>
          <p:cNvSpPr txBox="1"/>
          <p:nvPr/>
        </p:nvSpPr>
        <p:spPr>
          <a:xfrm>
            <a:off x="10737995" y="5748948"/>
            <a:ext cx="31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i="0" dirty="0">
                <a:effectLst/>
                <a:latin typeface="Google Sans"/>
              </a:rPr>
              <a:t>®</a:t>
            </a:r>
            <a:endParaRPr lang="es-ES" sz="20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FA5F594-5A02-70B6-954B-27C8EB8EED0B}"/>
              </a:ext>
            </a:extLst>
          </p:cNvPr>
          <p:cNvSpPr txBox="1"/>
          <p:nvPr/>
        </p:nvSpPr>
        <p:spPr>
          <a:xfrm>
            <a:off x="6839346" y="1089600"/>
            <a:ext cx="48772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solidFill>
                  <a:srgbClr val="0070C0"/>
                </a:solidFill>
              </a:rPr>
              <a:t>Profesores</a:t>
            </a:r>
          </a:p>
          <a:p>
            <a:r>
              <a:rPr lang="es-ES" sz="4800" b="1" dirty="0"/>
              <a:t>profesionales de la industria, conectados con la realidad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EA7FD3-18A0-C83D-5BCD-A288AD6F47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0" t="2260" r="3088" b="4485"/>
          <a:stretch/>
        </p:blipFill>
        <p:spPr>
          <a:xfrm>
            <a:off x="1068404" y="663221"/>
            <a:ext cx="5181600" cy="504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169A5-F68D-5904-ED48-A5188A961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EF9E8B75-0DDA-3351-4555-5DB54DE71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25" y="5916680"/>
            <a:ext cx="2196030" cy="5104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A297D3D-848D-C2C0-01D3-668DFC4FB081}"/>
              </a:ext>
            </a:extLst>
          </p:cNvPr>
          <p:cNvSpPr/>
          <p:nvPr/>
        </p:nvSpPr>
        <p:spPr>
          <a:xfrm flipV="1">
            <a:off x="522111" y="6149060"/>
            <a:ext cx="767644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88E375-7350-9805-20C3-E654DF4C4F77}"/>
              </a:ext>
            </a:extLst>
          </p:cNvPr>
          <p:cNvSpPr/>
          <p:nvPr/>
        </p:nvSpPr>
        <p:spPr>
          <a:xfrm flipV="1">
            <a:off x="11002433" y="6149058"/>
            <a:ext cx="777522" cy="457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966767E-7F3F-CAD8-A317-ED90F7C10B81}"/>
              </a:ext>
            </a:extLst>
          </p:cNvPr>
          <p:cNvSpPr txBox="1"/>
          <p:nvPr/>
        </p:nvSpPr>
        <p:spPr>
          <a:xfrm>
            <a:off x="10737995" y="5748948"/>
            <a:ext cx="31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i="0" dirty="0">
                <a:effectLst/>
                <a:latin typeface="Google Sans"/>
              </a:rPr>
              <a:t>®</a:t>
            </a:r>
            <a:endParaRPr lang="es-ES" sz="2000" dirty="0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C334E0B1-8C2E-F852-516B-36EF1DA1ECE1}"/>
              </a:ext>
            </a:extLst>
          </p:cNvPr>
          <p:cNvSpPr txBox="1"/>
          <p:nvPr/>
        </p:nvSpPr>
        <p:spPr>
          <a:xfrm>
            <a:off x="807671" y="333710"/>
            <a:ext cx="7676444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300"/>
              </a:spcAft>
            </a:pP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effectLst>
                  <a:outerShdw blurRad="254000" dist="139700" dir="2700000" algn="tl">
                    <a:srgbClr val="000000">
                      <a:alpha val="5000"/>
                    </a:srgbClr>
                  </a:outerShdw>
                </a:effectLst>
                <a:latin typeface="+mj-lt"/>
                <a:ea typeface="Inter" panose="020B0502030000000004" pitchFamily="34" charset="0"/>
              </a:rPr>
              <a:t>Apoyo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254000" dist="139700" dir="2700000" algn="tl">
                    <a:srgbClr val="000000">
                      <a:alpha val="5000"/>
                    </a:srgbClr>
                  </a:outerShdw>
                </a:effectLst>
                <a:latin typeface="+mj-lt"/>
                <a:ea typeface="Inter" panose="020B05020300000000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effectLst>
                  <a:outerShdw blurRad="254000" dist="139700" dir="2700000" algn="tl">
                    <a:srgbClr val="000000">
                      <a:alpha val="5000"/>
                    </a:srgbClr>
                  </a:outerShdw>
                </a:effectLst>
                <a:latin typeface="+mj-lt"/>
                <a:ea typeface="Inter" panose="020B0502030000000004" pitchFamily="34" charset="0"/>
              </a:rPr>
              <a:t>institucional</a:t>
            </a:r>
            <a:endParaRPr lang="en-US" sz="2800" b="1" dirty="0">
              <a:solidFill>
                <a:schemeClr val="tx2"/>
              </a:solidFill>
              <a:effectLst>
                <a:outerShdw blurRad="254000" dist="139700" dir="2700000" algn="tl">
                  <a:srgbClr val="000000">
                    <a:alpha val="5000"/>
                  </a:srgbClr>
                </a:outerShdw>
              </a:effectLst>
              <a:latin typeface="+mj-lt"/>
              <a:ea typeface="Inter" panose="020B0502030000000004" pitchFamily="34" charset="0"/>
            </a:endParaRPr>
          </a:p>
        </p:txBody>
      </p:sp>
      <p:cxnSp>
        <p:nvCxnSpPr>
          <p:cNvPr id="4" name="Straight Connector 15">
            <a:extLst>
              <a:ext uri="{FF2B5EF4-FFF2-40B4-BE49-F238E27FC236}">
                <a16:creationId xmlns:a16="http://schemas.microsoft.com/office/drawing/2014/main" id="{E0C46948-5A5E-7C23-3351-0ECC802E0851}"/>
              </a:ext>
            </a:extLst>
          </p:cNvPr>
          <p:cNvCxnSpPr>
            <a:cxnSpLocks/>
          </p:cNvCxnSpPr>
          <p:nvPr/>
        </p:nvCxnSpPr>
        <p:spPr>
          <a:xfrm>
            <a:off x="886075" y="835386"/>
            <a:ext cx="8178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1CCDEE8-C5B0-2A8A-3DD2-03EDE1020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833" y="1356359"/>
            <a:ext cx="2857500" cy="1219200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2FBFDA04-FCB1-4D55-5945-0CC081D9F195}"/>
              </a:ext>
            </a:extLst>
          </p:cNvPr>
          <p:cNvSpPr txBox="1"/>
          <p:nvPr/>
        </p:nvSpPr>
        <p:spPr>
          <a:xfrm>
            <a:off x="807671" y="2927324"/>
            <a:ext cx="7676444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300"/>
              </a:spcAft>
            </a:pP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effectLst>
                  <a:outerShdw blurRad="254000" dist="139700" dir="2700000" algn="tl">
                    <a:srgbClr val="000000">
                      <a:alpha val="5000"/>
                    </a:srgbClr>
                  </a:outerShdw>
                </a:effectLst>
                <a:latin typeface="+mj-lt"/>
                <a:ea typeface="Inter" panose="020B0502030000000004" pitchFamily="34" charset="0"/>
              </a:rPr>
              <a:t>Apoyo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254000" dist="139700" dir="2700000" algn="tl">
                    <a:srgbClr val="000000">
                      <a:alpha val="5000"/>
                    </a:srgbClr>
                  </a:outerShdw>
                </a:effectLst>
                <a:latin typeface="+mj-lt"/>
                <a:ea typeface="Inter" panose="020B05020300000000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effectLst>
                  <a:outerShdw blurRad="254000" dist="139700" dir="2700000" algn="tl">
                    <a:srgbClr val="000000">
                      <a:alpha val="5000"/>
                    </a:srgbClr>
                  </a:outerShdw>
                </a:effectLst>
                <a:latin typeface="+mj-lt"/>
                <a:ea typeface="Inter" panose="020B0502030000000004" pitchFamily="34" charset="0"/>
              </a:rPr>
              <a:t>colaboración</a:t>
            </a:r>
            <a:endParaRPr lang="en-US" sz="2800" b="1" dirty="0">
              <a:solidFill>
                <a:schemeClr val="tx2"/>
              </a:solidFill>
              <a:effectLst>
                <a:outerShdw blurRad="254000" dist="139700" dir="2700000" algn="tl">
                  <a:srgbClr val="000000">
                    <a:alpha val="5000"/>
                  </a:srgbClr>
                </a:outerShdw>
              </a:effectLst>
              <a:latin typeface="+mj-lt"/>
              <a:ea typeface="Inter" panose="020B0502030000000004" pitchFamily="34" charset="0"/>
            </a:endParaRPr>
          </a:p>
        </p:txBody>
      </p: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E20178D8-6569-A640-9243-DA0F4F0F91B0}"/>
              </a:ext>
            </a:extLst>
          </p:cNvPr>
          <p:cNvCxnSpPr>
            <a:cxnSpLocks/>
          </p:cNvCxnSpPr>
          <p:nvPr/>
        </p:nvCxnSpPr>
        <p:spPr>
          <a:xfrm>
            <a:off x="886075" y="3429000"/>
            <a:ext cx="8178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2115DB3A-F07D-2E4A-4681-8ACAE2F7F1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753" b="30323"/>
          <a:stretch/>
        </p:blipFill>
        <p:spPr>
          <a:xfrm>
            <a:off x="807670" y="3491717"/>
            <a:ext cx="4427621" cy="142537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CFBB183-50A8-4299-7F40-194EC959F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224" y="3981835"/>
            <a:ext cx="4427621" cy="5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0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C6230-AF17-DE92-551A-27DEAD564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6C8BB54F-0416-7503-289B-2ECD901C4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25" y="5916680"/>
            <a:ext cx="2196030" cy="5104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4705EF2-A4A3-931C-7D13-CD61C6EF8A8D}"/>
              </a:ext>
            </a:extLst>
          </p:cNvPr>
          <p:cNvSpPr/>
          <p:nvPr/>
        </p:nvSpPr>
        <p:spPr>
          <a:xfrm flipV="1">
            <a:off x="522111" y="6149060"/>
            <a:ext cx="767644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6929745-1CEA-FB9C-E6F8-44F8AFA41C6F}"/>
              </a:ext>
            </a:extLst>
          </p:cNvPr>
          <p:cNvSpPr/>
          <p:nvPr/>
        </p:nvSpPr>
        <p:spPr>
          <a:xfrm flipV="1">
            <a:off x="11002433" y="6149058"/>
            <a:ext cx="777522" cy="457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84720D3-B8BB-008D-F179-60FDCEAD448F}"/>
              </a:ext>
            </a:extLst>
          </p:cNvPr>
          <p:cNvSpPr txBox="1"/>
          <p:nvPr/>
        </p:nvSpPr>
        <p:spPr>
          <a:xfrm>
            <a:off x="10737995" y="5748948"/>
            <a:ext cx="31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i="0" dirty="0">
                <a:effectLst/>
                <a:latin typeface="Google Sans"/>
              </a:rPr>
              <a:t>®</a:t>
            </a:r>
            <a:endParaRPr lang="es-ES" sz="20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D9A9041-FC9B-C126-FDC0-14F0EEA3BC65}"/>
              </a:ext>
            </a:extLst>
          </p:cNvPr>
          <p:cNvSpPr txBox="1"/>
          <p:nvPr/>
        </p:nvSpPr>
        <p:spPr>
          <a:xfrm>
            <a:off x="6878772" y="955695"/>
            <a:ext cx="462341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solidFill>
                  <a:srgbClr val="0070C0"/>
                </a:solidFill>
              </a:rPr>
              <a:t>MASE</a:t>
            </a:r>
          </a:p>
          <a:p>
            <a:r>
              <a:rPr lang="es-ES" sz="4000" b="1" dirty="0"/>
              <a:t>Aprende haciendo, piensa en grande, innova con impacto en retos espaciales actuales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7E64E21-D7AA-BCBD-708C-CD0CFBD0E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777" y="863979"/>
            <a:ext cx="4877223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B291E-778A-642C-2DEC-2095F7C24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2B1151F-867C-DB96-8BA4-EFFA2777C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25" y="5916680"/>
            <a:ext cx="2196030" cy="5104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DC9E918-B181-2E4D-2E24-397B5C6C05BA}"/>
              </a:ext>
            </a:extLst>
          </p:cNvPr>
          <p:cNvSpPr/>
          <p:nvPr/>
        </p:nvSpPr>
        <p:spPr>
          <a:xfrm flipV="1">
            <a:off x="522111" y="6149060"/>
            <a:ext cx="767644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A55A654-AE54-7EA3-4DD4-17F9269DD547}"/>
              </a:ext>
            </a:extLst>
          </p:cNvPr>
          <p:cNvSpPr/>
          <p:nvPr/>
        </p:nvSpPr>
        <p:spPr>
          <a:xfrm flipV="1">
            <a:off x="11002433" y="6149058"/>
            <a:ext cx="777522" cy="457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8A9E3B3-EAE9-8B29-F974-78C98ED12EAB}"/>
              </a:ext>
            </a:extLst>
          </p:cNvPr>
          <p:cNvSpPr txBox="1"/>
          <p:nvPr/>
        </p:nvSpPr>
        <p:spPr>
          <a:xfrm>
            <a:off x="10737995" y="5748948"/>
            <a:ext cx="31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i="0" dirty="0">
                <a:effectLst/>
                <a:latin typeface="Google Sans"/>
              </a:rPr>
              <a:t>®</a:t>
            </a:r>
            <a:endParaRPr lang="es-ES" sz="2000" dirty="0"/>
          </a:p>
        </p:txBody>
      </p:sp>
      <p:pic>
        <p:nvPicPr>
          <p:cNvPr id="6" name="Imagen 5" descr="Satélite en el espacio&#10;&#10;El contenido generado por IA puede ser incorrecto.">
            <a:extLst>
              <a:ext uri="{FF2B5EF4-FFF2-40B4-BE49-F238E27FC236}">
                <a16:creationId xmlns:a16="http://schemas.microsoft.com/office/drawing/2014/main" id="{CD339A71-4204-6EF1-59E7-9B97BAC8E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6" y="1619569"/>
            <a:ext cx="6234906" cy="361886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5749A5D-9988-BB6E-D338-7E695DD5CEAD}"/>
              </a:ext>
            </a:extLst>
          </p:cNvPr>
          <p:cNvSpPr txBox="1"/>
          <p:nvPr/>
        </p:nvSpPr>
        <p:spPr>
          <a:xfrm>
            <a:off x="7023151" y="525213"/>
            <a:ext cx="462341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solidFill>
                  <a:srgbClr val="0070C0"/>
                </a:solidFill>
              </a:rPr>
              <a:t>MASE</a:t>
            </a:r>
          </a:p>
          <a:p>
            <a:endParaRPr lang="es-ES" sz="4000" b="1" dirty="0"/>
          </a:p>
          <a:p>
            <a:r>
              <a:rPr lang="es-ES" sz="4000" b="1" dirty="0"/>
              <a:t>🚀 Rompemos las reglas.</a:t>
            </a:r>
          </a:p>
          <a:p>
            <a:endParaRPr lang="es-ES" sz="4000" b="1" dirty="0"/>
          </a:p>
          <a:p>
            <a:r>
              <a:rPr lang="es-ES" sz="4000" b="1" dirty="0"/>
              <a:t>✨ Bienvenidos, ¡ponte en órbita!</a:t>
            </a:r>
          </a:p>
          <a:p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306890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ysClr val="window" lastClr="FFFFFF"/>
      </a:lt1>
      <a:dk2>
        <a:srgbClr val="3D3D38"/>
      </a:dk2>
      <a:lt2>
        <a:srgbClr val="D1CFCC"/>
      </a:lt2>
      <a:accent1>
        <a:srgbClr val="3D3D38"/>
      </a:accent1>
      <a:accent2>
        <a:srgbClr val="777770"/>
      </a:accent2>
      <a:accent3>
        <a:srgbClr val="B5A98F"/>
      </a:accent3>
      <a:accent4>
        <a:srgbClr val="21211E"/>
      </a:accent4>
      <a:accent5>
        <a:srgbClr val="312A20"/>
      </a:accent5>
      <a:accent6>
        <a:srgbClr val="492A16"/>
      </a:accent6>
      <a:hlink>
        <a:srgbClr val="0070C0"/>
      </a:hlink>
      <a:folHlink>
        <a:srgbClr val="7030A0"/>
      </a:folHlink>
    </a:clrScheme>
    <a:fontScheme name="Custom 19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20276</TotalTime>
  <Words>76</Words>
  <Application>Microsoft Office PowerPoint</Application>
  <PresentationFormat>Panorámica</PresentationFormat>
  <Paragraphs>29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Google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Fachrezi Andika</dc:creator>
  <cp:lastModifiedBy>Delicado, Bernardo </cp:lastModifiedBy>
  <cp:revision>74</cp:revision>
  <dcterms:created xsi:type="dcterms:W3CDTF">2022-06-28T02:20:43Z</dcterms:created>
  <dcterms:modified xsi:type="dcterms:W3CDTF">2025-09-01T19:48:19Z</dcterms:modified>
</cp:coreProperties>
</file>