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78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3904E-F9AB-4750-B791-AE60D38A70B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AE3597-7A70-4545-B874-CD3EAC5FC1DE}">
      <dgm:prSet phldrT="[Texto]"/>
      <dgm:spPr/>
      <dgm:t>
        <a:bodyPr/>
        <a:lstStyle/>
        <a:p>
          <a:r>
            <a:rPr lang="es-ES" dirty="0"/>
            <a:t>Ensayar</a:t>
          </a:r>
        </a:p>
      </dgm:t>
    </dgm:pt>
    <dgm:pt modelId="{E926CAD2-8CFE-4E93-B344-2D325766874A}" type="parTrans" cxnId="{2FA6B21C-379A-4F06-A018-7828271B0A3C}">
      <dgm:prSet/>
      <dgm:spPr/>
      <dgm:t>
        <a:bodyPr/>
        <a:lstStyle/>
        <a:p>
          <a:endParaRPr lang="es-ES"/>
        </a:p>
      </dgm:t>
    </dgm:pt>
    <dgm:pt modelId="{6B8762C2-89BD-4BC6-90C1-593BC2228788}" type="sibTrans" cxnId="{2FA6B21C-379A-4F06-A018-7828271B0A3C}">
      <dgm:prSet/>
      <dgm:spPr/>
      <dgm:t>
        <a:bodyPr/>
        <a:lstStyle/>
        <a:p>
          <a:endParaRPr lang="es-ES"/>
        </a:p>
      </dgm:t>
    </dgm:pt>
    <dgm:pt modelId="{613CA7B9-4A6B-4A4D-A5D4-F6ABB62AB9BD}">
      <dgm:prSet phldrT="[Texto]"/>
      <dgm:spPr/>
      <dgm:t>
        <a:bodyPr/>
        <a:lstStyle/>
        <a:p>
          <a:r>
            <a:rPr lang="es-ES" dirty="0"/>
            <a:t>Certificar</a:t>
          </a:r>
        </a:p>
      </dgm:t>
    </dgm:pt>
    <dgm:pt modelId="{63BA57F2-F65F-4C2A-9DC9-8F674C607502}" type="parTrans" cxnId="{20737013-9C84-49DB-A938-B72BB5B960A4}">
      <dgm:prSet/>
      <dgm:spPr/>
      <dgm:t>
        <a:bodyPr/>
        <a:lstStyle/>
        <a:p>
          <a:endParaRPr lang="es-ES"/>
        </a:p>
      </dgm:t>
    </dgm:pt>
    <dgm:pt modelId="{30D252DD-12FE-446F-8C9A-4651A6A9F5DA}" type="sibTrans" cxnId="{20737013-9C84-49DB-A938-B72BB5B960A4}">
      <dgm:prSet/>
      <dgm:spPr/>
      <dgm:t>
        <a:bodyPr/>
        <a:lstStyle/>
        <a:p>
          <a:endParaRPr lang="es-ES"/>
        </a:p>
      </dgm:t>
    </dgm:pt>
    <dgm:pt modelId="{23DCD8FC-8E39-48BD-BA85-4371E0B12437}">
      <dgm:prSet phldrT="[Texto]"/>
      <dgm:spPr/>
      <dgm:t>
        <a:bodyPr/>
        <a:lstStyle/>
        <a:p>
          <a:r>
            <a:rPr lang="es-ES" dirty="0"/>
            <a:t>Reparar</a:t>
          </a:r>
        </a:p>
      </dgm:t>
    </dgm:pt>
    <dgm:pt modelId="{B7D791A3-CB3B-458B-B395-90F2345BD155}" type="parTrans" cxnId="{836B1520-E040-4F92-8700-A32828D0E117}">
      <dgm:prSet/>
      <dgm:spPr/>
      <dgm:t>
        <a:bodyPr/>
        <a:lstStyle/>
        <a:p>
          <a:endParaRPr lang="es-ES"/>
        </a:p>
      </dgm:t>
    </dgm:pt>
    <dgm:pt modelId="{48187C18-782B-4A4D-A6AD-0EB5671C7F42}" type="sibTrans" cxnId="{836B1520-E040-4F92-8700-A32828D0E117}">
      <dgm:prSet/>
      <dgm:spPr/>
      <dgm:t>
        <a:bodyPr/>
        <a:lstStyle/>
        <a:p>
          <a:endParaRPr lang="es-ES"/>
        </a:p>
      </dgm:t>
    </dgm:pt>
    <dgm:pt modelId="{CD72F1CC-E27F-4F1A-ABF7-B838FB757812}">
      <dgm:prSet phldrT="[Texto]"/>
      <dgm:spPr/>
      <dgm:t>
        <a:bodyPr/>
        <a:lstStyle/>
        <a:p>
          <a:r>
            <a:rPr lang="es-ES" dirty="0"/>
            <a:t>Dimensionar</a:t>
          </a:r>
        </a:p>
      </dgm:t>
    </dgm:pt>
    <dgm:pt modelId="{B273EBB8-486B-4C30-A409-EF2962FC8505}" type="parTrans" cxnId="{8CFEE366-4AB1-44C2-8D07-9AEF2422C44F}">
      <dgm:prSet/>
      <dgm:spPr/>
      <dgm:t>
        <a:bodyPr/>
        <a:lstStyle/>
        <a:p>
          <a:endParaRPr lang="es-ES"/>
        </a:p>
      </dgm:t>
    </dgm:pt>
    <dgm:pt modelId="{00B4E674-75E5-423B-A03F-57CB6435C723}" type="sibTrans" cxnId="{8CFEE366-4AB1-44C2-8D07-9AEF2422C44F}">
      <dgm:prSet/>
      <dgm:spPr/>
      <dgm:t>
        <a:bodyPr/>
        <a:lstStyle/>
        <a:p>
          <a:endParaRPr lang="es-ES"/>
        </a:p>
      </dgm:t>
    </dgm:pt>
    <dgm:pt modelId="{6B4B584E-A580-4C40-8365-63020AAA6BBE}">
      <dgm:prSet phldrT="[Texto]"/>
      <dgm:spPr/>
      <dgm:t>
        <a:bodyPr/>
        <a:lstStyle/>
        <a:p>
          <a:r>
            <a:rPr lang="es-ES" dirty="0"/>
            <a:t>Fabricar</a:t>
          </a:r>
        </a:p>
      </dgm:t>
    </dgm:pt>
    <dgm:pt modelId="{96A42EED-70DC-4B41-8A40-8541C308BAD9}" type="parTrans" cxnId="{95F00621-DC02-4CF0-A421-4DF531EB6A64}">
      <dgm:prSet/>
      <dgm:spPr/>
      <dgm:t>
        <a:bodyPr/>
        <a:lstStyle/>
        <a:p>
          <a:endParaRPr lang="es-ES"/>
        </a:p>
      </dgm:t>
    </dgm:pt>
    <dgm:pt modelId="{242BA824-227B-4F14-BF84-1950ADAA731E}" type="sibTrans" cxnId="{95F00621-DC02-4CF0-A421-4DF531EB6A64}">
      <dgm:prSet/>
      <dgm:spPr/>
      <dgm:t>
        <a:bodyPr/>
        <a:lstStyle/>
        <a:p>
          <a:endParaRPr lang="es-ES"/>
        </a:p>
      </dgm:t>
    </dgm:pt>
    <dgm:pt modelId="{D25A6795-19C9-4263-ADB8-27C16200D7E0}" type="pres">
      <dgm:prSet presAssocID="{1E53904E-F9AB-4750-B791-AE60D38A70B5}" presName="cycle" presStyleCnt="0">
        <dgm:presLayoutVars>
          <dgm:dir/>
          <dgm:resizeHandles val="exact"/>
        </dgm:presLayoutVars>
      </dgm:prSet>
      <dgm:spPr/>
    </dgm:pt>
    <dgm:pt modelId="{7C3056A6-1902-4DA4-B89D-C78342411078}" type="pres">
      <dgm:prSet presAssocID="{E2AE3597-7A70-4545-B874-CD3EAC5FC1DE}" presName="dummy" presStyleCnt="0"/>
      <dgm:spPr/>
    </dgm:pt>
    <dgm:pt modelId="{CF06F974-82B8-4DE4-B9D9-CC7885A93261}" type="pres">
      <dgm:prSet presAssocID="{E2AE3597-7A70-4545-B874-CD3EAC5FC1DE}" presName="node" presStyleLbl="revTx" presStyleIdx="0" presStyleCnt="5">
        <dgm:presLayoutVars>
          <dgm:bulletEnabled val="1"/>
        </dgm:presLayoutVars>
      </dgm:prSet>
      <dgm:spPr/>
    </dgm:pt>
    <dgm:pt modelId="{47535989-C8D5-44D3-AFC7-DD2E20005104}" type="pres">
      <dgm:prSet presAssocID="{6B8762C2-89BD-4BC6-90C1-593BC2228788}" presName="sibTrans" presStyleLbl="node1" presStyleIdx="0" presStyleCnt="5"/>
      <dgm:spPr/>
    </dgm:pt>
    <dgm:pt modelId="{B7D5BFF2-121D-41E1-8F9B-66DCCCFEFB86}" type="pres">
      <dgm:prSet presAssocID="{613CA7B9-4A6B-4A4D-A5D4-F6ABB62AB9BD}" presName="dummy" presStyleCnt="0"/>
      <dgm:spPr/>
    </dgm:pt>
    <dgm:pt modelId="{1D53C730-55DE-40EF-913F-17E5784506EB}" type="pres">
      <dgm:prSet presAssocID="{613CA7B9-4A6B-4A4D-A5D4-F6ABB62AB9BD}" presName="node" presStyleLbl="revTx" presStyleIdx="1" presStyleCnt="5" custScaleX="147187">
        <dgm:presLayoutVars>
          <dgm:bulletEnabled val="1"/>
        </dgm:presLayoutVars>
      </dgm:prSet>
      <dgm:spPr/>
    </dgm:pt>
    <dgm:pt modelId="{E2C24D9C-592D-4611-88F8-C1A7428021C6}" type="pres">
      <dgm:prSet presAssocID="{30D252DD-12FE-446F-8C9A-4651A6A9F5DA}" presName="sibTrans" presStyleLbl="node1" presStyleIdx="1" presStyleCnt="5" custLinFactNeighborY="7346"/>
      <dgm:spPr/>
    </dgm:pt>
    <dgm:pt modelId="{9C86C05C-5CA6-44CE-BFD1-87FB37281C13}" type="pres">
      <dgm:prSet presAssocID="{23DCD8FC-8E39-48BD-BA85-4371E0B12437}" presName="dummy" presStyleCnt="0"/>
      <dgm:spPr/>
    </dgm:pt>
    <dgm:pt modelId="{67811B36-F96D-4738-8202-90903665EFCF}" type="pres">
      <dgm:prSet presAssocID="{23DCD8FC-8E39-48BD-BA85-4371E0B12437}" presName="node" presStyleLbl="revTx" presStyleIdx="2" presStyleCnt="5">
        <dgm:presLayoutVars>
          <dgm:bulletEnabled val="1"/>
        </dgm:presLayoutVars>
      </dgm:prSet>
      <dgm:spPr/>
    </dgm:pt>
    <dgm:pt modelId="{7F2F5904-22DF-4636-BFD4-D9E7B2EBEAE8}" type="pres">
      <dgm:prSet presAssocID="{48187C18-782B-4A4D-A6AD-0EB5671C7F42}" presName="sibTrans" presStyleLbl="node1" presStyleIdx="2" presStyleCnt="5"/>
      <dgm:spPr/>
    </dgm:pt>
    <dgm:pt modelId="{E738E253-FEE2-475D-B47C-35445AD57B78}" type="pres">
      <dgm:prSet presAssocID="{CD72F1CC-E27F-4F1A-ABF7-B838FB757812}" presName="dummy" presStyleCnt="0"/>
      <dgm:spPr/>
    </dgm:pt>
    <dgm:pt modelId="{185AFCD7-B84F-42D2-AE52-97D2E34CAB17}" type="pres">
      <dgm:prSet presAssocID="{CD72F1CC-E27F-4F1A-ABF7-B838FB757812}" presName="node" presStyleLbl="revTx" presStyleIdx="3" presStyleCnt="5" custScaleX="172676">
        <dgm:presLayoutVars>
          <dgm:bulletEnabled val="1"/>
        </dgm:presLayoutVars>
      </dgm:prSet>
      <dgm:spPr/>
    </dgm:pt>
    <dgm:pt modelId="{457516C0-D2A1-4A61-A4F3-C1E0F7F2F64E}" type="pres">
      <dgm:prSet presAssocID="{00B4E674-75E5-423B-A03F-57CB6435C723}" presName="sibTrans" presStyleLbl="node1" presStyleIdx="3" presStyleCnt="5"/>
      <dgm:spPr/>
    </dgm:pt>
    <dgm:pt modelId="{6B55AB30-FA7C-4212-9052-1356F509A983}" type="pres">
      <dgm:prSet presAssocID="{6B4B584E-A580-4C40-8365-63020AAA6BBE}" presName="dummy" presStyleCnt="0"/>
      <dgm:spPr/>
    </dgm:pt>
    <dgm:pt modelId="{6A932339-C74B-4C20-A8E5-0F61AB5ACE62}" type="pres">
      <dgm:prSet presAssocID="{6B4B584E-A580-4C40-8365-63020AAA6BBE}" presName="node" presStyleLbl="revTx" presStyleIdx="4" presStyleCnt="5" custScaleX="190753">
        <dgm:presLayoutVars>
          <dgm:bulletEnabled val="1"/>
        </dgm:presLayoutVars>
      </dgm:prSet>
      <dgm:spPr/>
    </dgm:pt>
    <dgm:pt modelId="{CE2BA806-AF99-460C-9749-246B8C0F2DE7}" type="pres">
      <dgm:prSet presAssocID="{242BA824-227B-4F14-BF84-1950ADAA731E}" presName="sibTrans" presStyleLbl="node1" presStyleIdx="4" presStyleCnt="5"/>
      <dgm:spPr/>
    </dgm:pt>
  </dgm:ptLst>
  <dgm:cxnLst>
    <dgm:cxn modelId="{DD301300-84AE-425D-A187-F7E99FAFDD11}" type="presOf" srcId="{6B4B584E-A580-4C40-8365-63020AAA6BBE}" destId="{6A932339-C74B-4C20-A8E5-0F61AB5ACE62}" srcOrd="0" destOrd="0" presId="urn:microsoft.com/office/officeart/2005/8/layout/cycle1"/>
    <dgm:cxn modelId="{0CE7BC03-93B1-426B-A35D-6F5496682945}" type="presOf" srcId="{30D252DD-12FE-446F-8C9A-4651A6A9F5DA}" destId="{E2C24D9C-592D-4611-88F8-C1A7428021C6}" srcOrd="0" destOrd="0" presId="urn:microsoft.com/office/officeart/2005/8/layout/cycle1"/>
    <dgm:cxn modelId="{20737013-9C84-49DB-A938-B72BB5B960A4}" srcId="{1E53904E-F9AB-4750-B791-AE60D38A70B5}" destId="{613CA7B9-4A6B-4A4D-A5D4-F6ABB62AB9BD}" srcOrd="1" destOrd="0" parTransId="{63BA57F2-F65F-4C2A-9DC9-8F674C607502}" sibTransId="{30D252DD-12FE-446F-8C9A-4651A6A9F5DA}"/>
    <dgm:cxn modelId="{2FA6B21C-379A-4F06-A018-7828271B0A3C}" srcId="{1E53904E-F9AB-4750-B791-AE60D38A70B5}" destId="{E2AE3597-7A70-4545-B874-CD3EAC5FC1DE}" srcOrd="0" destOrd="0" parTransId="{E926CAD2-8CFE-4E93-B344-2D325766874A}" sibTransId="{6B8762C2-89BD-4BC6-90C1-593BC2228788}"/>
    <dgm:cxn modelId="{836B1520-E040-4F92-8700-A32828D0E117}" srcId="{1E53904E-F9AB-4750-B791-AE60D38A70B5}" destId="{23DCD8FC-8E39-48BD-BA85-4371E0B12437}" srcOrd="2" destOrd="0" parTransId="{B7D791A3-CB3B-458B-B395-90F2345BD155}" sibTransId="{48187C18-782B-4A4D-A6AD-0EB5671C7F42}"/>
    <dgm:cxn modelId="{95F00621-DC02-4CF0-A421-4DF531EB6A64}" srcId="{1E53904E-F9AB-4750-B791-AE60D38A70B5}" destId="{6B4B584E-A580-4C40-8365-63020AAA6BBE}" srcOrd="4" destOrd="0" parTransId="{96A42EED-70DC-4B41-8A40-8541C308BAD9}" sibTransId="{242BA824-227B-4F14-BF84-1950ADAA731E}"/>
    <dgm:cxn modelId="{2EA18E29-978B-4968-88A8-BAF7CA8AF3ED}" type="presOf" srcId="{23DCD8FC-8E39-48BD-BA85-4371E0B12437}" destId="{67811B36-F96D-4738-8202-90903665EFCF}" srcOrd="0" destOrd="0" presId="urn:microsoft.com/office/officeart/2005/8/layout/cycle1"/>
    <dgm:cxn modelId="{050FCA38-F6B8-4BAF-93DE-F0B3B4C6D522}" type="presOf" srcId="{48187C18-782B-4A4D-A6AD-0EB5671C7F42}" destId="{7F2F5904-22DF-4636-BFD4-D9E7B2EBEAE8}" srcOrd="0" destOrd="0" presId="urn:microsoft.com/office/officeart/2005/8/layout/cycle1"/>
    <dgm:cxn modelId="{8CFEE366-4AB1-44C2-8D07-9AEF2422C44F}" srcId="{1E53904E-F9AB-4750-B791-AE60D38A70B5}" destId="{CD72F1CC-E27F-4F1A-ABF7-B838FB757812}" srcOrd="3" destOrd="0" parTransId="{B273EBB8-486B-4C30-A409-EF2962FC8505}" sibTransId="{00B4E674-75E5-423B-A03F-57CB6435C723}"/>
    <dgm:cxn modelId="{4DDF844B-7603-4FF2-93F5-F0C1F18837C8}" type="presOf" srcId="{6B8762C2-89BD-4BC6-90C1-593BC2228788}" destId="{47535989-C8D5-44D3-AFC7-DD2E20005104}" srcOrd="0" destOrd="0" presId="urn:microsoft.com/office/officeart/2005/8/layout/cycle1"/>
    <dgm:cxn modelId="{58D1F54E-EEBF-4694-83B5-FB605C801900}" type="presOf" srcId="{00B4E674-75E5-423B-A03F-57CB6435C723}" destId="{457516C0-D2A1-4A61-A4F3-C1E0F7F2F64E}" srcOrd="0" destOrd="0" presId="urn:microsoft.com/office/officeart/2005/8/layout/cycle1"/>
    <dgm:cxn modelId="{0D0DEE4F-B95D-4E2C-A568-CA2243D55F02}" type="presOf" srcId="{613CA7B9-4A6B-4A4D-A5D4-F6ABB62AB9BD}" destId="{1D53C730-55DE-40EF-913F-17E5784506EB}" srcOrd="0" destOrd="0" presId="urn:microsoft.com/office/officeart/2005/8/layout/cycle1"/>
    <dgm:cxn modelId="{5237AC52-1C2E-4AA5-BB9F-F5C4196E64B9}" type="presOf" srcId="{E2AE3597-7A70-4545-B874-CD3EAC5FC1DE}" destId="{CF06F974-82B8-4DE4-B9D9-CC7885A93261}" srcOrd="0" destOrd="0" presId="urn:microsoft.com/office/officeart/2005/8/layout/cycle1"/>
    <dgm:cxn modelId="{0389319F-9B8C-46AA-9C18-C0806C18CADA}" type="presOf" srcId="{242BA824-227B-4F14-BF84-1950ADAA731E}" destId="{CE2BA806-AF99-460C-9749-246B8C0F2DE7}" srcOrd="0" destOrd="0" presId="urn:microsoft.com/office/officeart/2005/8/layout/cycle1"/>
    <dgm:cxn modelId="{11553BCF-F040-421E-9322-A50332632B33}" type="presOf" srcId="{CD72F1CC-E27F-4F1A-ABF7-B838FB757812}" destId="{185AFCD7-B84F-42D2-AE52-97D2E34CAB17}" srcOrd="0" destOrd="0" presId="urn:microsoft.com/office/officeart/2005/8/layout/cycle1"/>
    <dgm:cxn modelId="{E8247EF1-CD29-474A-B0C7-5A3FA87F5CD2}" type="presOf" srcId="{1E53904E-F9AB-4750-B791-AE60D38A70B5}" destId="{D25A6795-19C9-4263-ADB8-27C16200D7E0}" srcOrd="0" destOrd="0" presId="urn:microsoft.com/office/officeart/2005/8/layout/cycle1"/>
    <dgm:cxn modelId="{F5B7C47E-252F-4CD9-93A0-14922F1324C5}" type="presParOf" srcId="{D25A6795-19C9-4263-ADB8-27C16200D7E0}" destId="{7C3056A6-1902-4DA4-B89D-C78342411078}" srcOrd="0" destOrd="0" presId="urn:microsoft.com/office/officeart/2005/8/layout/cycle1"/>
    <dgm:cxn modelId="{49CBAD24-11A6-4F55-B1D3-F8AD1747EA7A}" type="presParOf" srcId="{D25A6795-19C9-4263-ADB8-27C16200D7E0}" destId="{CF06F974-82B8-4DE4-B9D9-CC7885A93261}" srcOrd="1" destOrd="0" presId="urn:microsoft.com/office/officeart/2005/8/layout/cycle1"/>
    <dgm:cxn modelId="{D48F750E-A6F3-464E-AB90-407B0FD6EFB2}" type="presParOf" srcId="{D25A6795-19C9-4263-ADB8-27C16200D7E0}" destId="{47535989-C8D5-44D3-AFC7-DD2E20005104}" srcOrd="2" destOrd="0" presId="urn:microsoft.com/office/officeart/2005/8/layout/cycle1"/>
    <dgm:cxn modelId="{A76074FC-8505-4A8D-8B53-96840A9AFC5B}" type="presParOf" srcId="{D25A6795-19C9-4263-ADB8-27C16200D7E0}" destId="{B7D5BFF2-121D-41E1-8F9B-66DCCCFEFB86}" srcOrd="3" destOrd="0" presId="urn:microsoft.com/office/officeart/2005/8/layout/cycle1"/>
    <dgm:cxn modelId="{5D71E02F-A027-4AD7-B566-B8228EB346AD}" type="presParOf" srcId="{D25A6795-19C9-4263-ADB8-27C16200D7E0}" destId="{1D53C730-55DE-40EF-913F-17E5784506EB}" srcOrd="4" destOrd="0" presId="urn:microsoft.com/office/officeart/2005/8/layout/cycle1"/>
    <dgm:cxn modelId="{6754EA49-0DED-472F-B72F-887393D3F0C8}" type="presParOf" srcId="{D25A6795-19C9-4263-ADB8-27C16200D7E0}" destId="{E2C24D9C-592D-4611-88F8-C1A7428021C6}" srcOrd="5" destOrd="0" presId="urn:microsoft.com/office/officeart/2005/8/layout/cycle1"/>
    <dgm:cxn modelId="{58EF77CF-246F-42F6-8BD6-C999078D4DC8}" type="presParOf" srcId="{D25A6795-19C9-4263-ADB8-27C16200D7E0}" destId="{9C86C05C-5CA6-44CE-BFD1-87FB37281C13}" srcOrd="6" destOrd="0" presId="urn:microsoft.com/office/officeart/2005/8/layout/cycle1"/>
    <dgm:cxn modelId="{85C1C9E2-0B5E-4958-BD15-6382C10D4B97}" type="presParOf" srcId="{D25A6795-19C9-4263-ADB8-27C16200D7E0}" destId="{67811B36-F96D-4738-8202-90903665EFCF}" srcOrd="7" destOrd="0" presId="urn:microsoft.com/office/officeart/2005/8/layout/cycle1"/>
    <dgm:cxn modelId="{16365794-C875-4808-B90A-CCE369721689}" type="presParOf" srcId="{D25A6795-19C9-4263-ADB8-27C16200D7E0}" destId="{7F2F5904-22DF-4636-BFD4-D9E7B2EBEAE8}" srcOrd="8" destOrd="0" presId="urn:microsoft.com/office/officeart/2005/8/layout/cycle1"/>
    <dgm:cxn modelId="{DB6499E3-25F4-4230-A04F-9F6624C43E37}" type="presParOf" srcId="{D25A6795-19C9-4263-ADB8-27C16200D7E0}" destId="{E738E253-FEE2-475D-B47C-35445AD57B78}" srcOrd="9" destOrd="0" presId="urn:microsoft.com/office/officeart/2005/8/layout/cycle1"/>
    <dgm:cxn modelId="{FC180507-5B21-4CBE-A5D7-627B07A844D5}" type="presParOf" srcId="{D25A6795-19C9-4263-ADB8-27C16200D7E0}" destId="{185AFCD7-B84F-42D2-AE52-97D2E34CAB17}" srcOrd="10" destOrd="0" presId="urn:microsoft.com/office/officeart/2005/8/layout/cycle1"/>
    <dgm:cxn modelId="{FBD95571-303A-4D86-82B2-11BEA201868F}" type="presParOf" srcId="{D25A6795-19C9-4263-ADB8-27C16200D7E0}" destId="{457516C0-D2A1-4A61-A4F3-C1E0F7F2F64E}" srcOrd="11" destOrd="0" presId="urn:microsoft.com/office/officeart/2005/8/layout/cycle1"/>
    <dgm:cxn modelId="{F6EFA932-9BCA-4250-94A2-C559718B5859}" type="presParOf" srcId="{D25A6795-19C9-4263-ADB8-27C16200D7E0}" destId="{6B55AB30-FA7C-4212-9052-1356F509A983}" srcOrd="12" destOrd="0" presId="urn:microsoft.com/office/officeart/2005/8/layout/cycle1"/>
    <dgm:cxn modelId="{99319700-A79C-478B-BE5B-6DAC4A99729D}" type="presParOf" srcId="{D25A6795-19C9-4263-ADB8-27C16200D7E0}" destId="{6A932339-C74B-4C20-A8E5-0F61AB5ACE62}" srcOrd="13" destOrd="0" presId="urn:microsoft.com/office/officeart/2005/8/layout/cycle1"/>
    <dgm:cxn modelId="{85222EDC-1C3A-41E6-8A76-945CBEF4C532}" type="presParOf" srcId="{D25A6795-19C9-4263-ADB8-27C16200D7E0}" destId="{CE2BA806-AF99-460C-9749-246B8C0F2DE7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6F974-82B8-4DE4-B9D9-CC7885A93261}">
      <dsp:nvSpPr>
        <dsp:cNvPr id="0" name=""/>
        <dsp:cNvSpPr/>
      </dsp:nvSpPr>
      <dsp:spPr>
        <a:xfrm>
          <a:off x="3170413" y="26179"/>
          <a:ext cx="881074" cy="8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Ensayar</a:t>
          </a:r>
        </a:p>
      </dsp:txBody>
      <dsp:txXfrm>
        <a:off x="3170413" y="26179"/>
        <a:ext cx="881074" cy="881074"/>
      </dsp:txXfrm>
    </dsp:sp>
    <dsp:sp modelId="{47535989-C8D5-44D3-AFC7-DD2E20005104}">
      <dsp:nvSpPr>
        <dsp:cNvPr id="0" name=""/>
        <dsp:cNvSpPr/>
      </dsp:nvSpPr>
      <dsp:spPr>
        <a:xfrm>
          <a:off x="1097346" y="634"/>
          <a:ext cx="3303981" cy="3303981"/>
        </a:xfrm>
        <a:prstGeom prst="circularArrow">
          <a:avLst>
            <a:gd name="adj1" fmla="val 5200"/>
            <a:gd name="adj2" fmla="val 335907"/>
            <a:gd name="adj3" fmla="val 21293267"/>
            <a:gd name="adj4" fmla="val 19766216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3C730-55DE-40EF-913F-17E5784506EB}">
      <dsp:nvSpPr>
        <dsp:cNvPr id="0" name=""/>
        <dsp:cNvSpPr/>
      </dsp:nvSpPr>
      <dsp:spPr>
        <a:xfrm>
          <a:off x="3495043" y="1665065"/>
          <a:ext cx="1296826" cy="8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Certificar</a:t>
          </a:r>
        </a:p>
      </dsp:txBody>
      <dsp:txXfrm>
        <a:off x="3495043" y="1665065"/>
        <a:ext cx="1296826" cy="881074"/>
      </dsp:txXfrm>
    </dsp:sp>
    <dsp:sp modelId="{E2C24D9C-592D-4611-88F8-C1A7428021C6}">
      <dsp:nvSpPr>
        <dsp:cNvPr id="0" name=""/>
        <dsp:cNvSpPr/>
      </dsp:nvSpPr>
      <dsp:spPr>
        <a:xfrm>
          <a:off x="1097346" y="243344"/>
          <a:ext cx="3303981" cy="3303981"/>
        </a:xfrm>
        <a:prstGeom prst="circularArrow">
          <a:avLst>
            <a:gd name="adj1" fmla="val 5200"/>
            <a:gd name="adj2" fmla="val 335907"/>
            <a:gd name="adj3" fmla="val 4014725"/>
            <a:gd name="adj4" fmla="val 225340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11B36-F96D-4738-8202-90903665EFCF}">
      <dsp:nvSpPr>
        <dsp:cNvPr id="0" name=""/>
        <dsp:cNvSpPr/>
      </dsp:nvSpPr>
      <dsp:spPr>
        <a:xfrm>
          <a:off x="2308800" y="2677952"/>
          <a:ext cx="881074" cy="8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Reparar</a:t>
          </a:r>
        </a:p>
      </dsp:txBody>
      <dsp:txXfrm>
        <a:off x="2308800" y="2677952"/>
        <a:ext cx="881074" cy="881074"/>
      </dsp:txXfrm>
    </dsp:sp>
    <dsp:sp modelId="{7F2F5904-22DF-4636-BFD4-D9E7B2EBEAE8}">
      <dsp:nvSpPr>
        <dsp:cNvPr id="0" name=""/>
        <dsp:cNvSpPr/>
      </dsp:nvSpPr>
      <dsp:spPr>
        <a:xfrm>
          <a:off x="1097346" y="634"/>
          <a:ext cx="3303981" cy="3303981"/>
        </a:xfrm>
        <a:prstGeom prst="circularArrow">
          <a:avLst>
            <a:gd name="adj1" fmla="val 5200"/>
            <a:gd name="adj2" fmla="val 335907"/>
            <a:gd name="adj3" fmla="val 8210685"/>
            <a:gd name="adj4" fmla="val 644936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FCD7-B84F-42D2-AE52-97D2E34CAB17}">
      <dsp:nvSpPr>
        <dsp:cNvPr id="0" name=""/>
        <dsp:cNvSpPr/>
      </dsp:nvSpPr>
      <dsp:spPr>
        <a:xfrm>
          <a:off x="594516" y="1665065"/>
          <a:ext cx="1521403" cy="8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Dimensionar</a:t>
          </a:r>
        </a:p>
      </dsp:txBody>
      <dsp:txXfrm>
        <a:off x="594516" y="1665065"/>
        <a:ext cx="1521403" cy="881074"/>
      </dsp:txXfrm>
    </dsp:sp>
    <dsp:sp modelId="{457516C0-D2A1-4A61-A4F3-C1E0F7F2F64E}">
      <dsp:nvSpPr>
        <dsp:cNvPr id="0" name=""/>
        <dsp:cNvSpPr/>
      </dsp:nvSpPr>
      <dsp:spPr>
        <a:xfrm>
          <a:off x="1097346" y="634"/>
          <a:ext cx="3303981" cy="3303981"/>
        </a:xfrm>
        <a:prstGeom prst="circularArrow">
          <a:avLst>
            <a:gd name="adj1" fmla="val 5200"/>
            <a:gd name="adj2" fmla="val 335907"/>
            <a:gd name="adj3" fmla="val 12297877"/>
            <a:gd name="adj4" fmla="val 10770826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32339-C74B-4C20-A8E5-0F61AB5ACE62}">
      <dsp:nvSpPr>
        <dsp:cNvPr id="0" name=""/>
        <dsp:cNvSpPr/>
      </dsp:nvSpPr>
      <dsp:spPr>
        <a:xfrm>
          <a:off x="1047386" y="26179"/>
          <a:ext cx="1680675" cy="881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Fabricar</a:t>
          </a:r>
        </a:p>
      </dsp:txBody>
      <dsp:txXfrm>
        <a:off x="1047386" y="26179"/>
        <a:ext cx="1680675" cy="881074"/>
      </dsp:txXfrm>
    </dsp:sp>
    <dsp:sp modelId="{CE2BA806-AF99-460C-9749-246B8C0F2DE7}">
      <dsp:nvSpPr>
        <dsp:cNvPr id="0" name=""/>
        <dsp:cNvSpPr/>
      </dsp:nvSpPr>
      <dsp:spPr>
        <a:xfrm>
          <a:off x="1097346" y="634"/>
          <a:ext cx="3303981" cy="3303981"/>
        </a:xfrm>
        <a:prstGeom prst="circularArrow">
          <a:avLst>
            <a:gd name="adj1" fmla="val 5200"/>
            <a:gd name="adj2" fmla="val 335907"/>
            <a:gd name="adj3" fmla="val 16865713"/>
            <a:gd name="adj4" fmla="val 16150103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B5375-C5DA-4378-AB27-1BE0C93E9FB7}" type="datetimeFigureOut">
              <a:rPr lang="es-ES" smtClean="0"/>
              <a:t>01/09/2025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E8093-EB3C-4B28-AFF3-57C2DBE8F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09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E8093-EB3C-4B28-AFF3-57C2DBE8F19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96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357272-E994-49A6-93F2-085F1D792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" y="277762"/>
            <a:ext cx="9033455" cy="5093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67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 err="1">
                <a:solidFill>
                  <a:schemeClr val="bg1"/>
                </a:solidFill>
              </a:rPr>
              <a:t>MasterX</a:t>
            </a:r>
            <a:r>
              <a:rPr lang="es-ES" dirty="0">
                <a:solidFill>
                  <a:schemeClr val="bg1"/>
                </a:solidFill>
              </a:rPr>
              <a:t> MAANE</a:t>
            </a:r>
            <a:br>
              <a:rPr lang="es-ES" dirty="0">
                <a:solidFill>
                  <a:schemeClr val="bg1"/>
                </a:solidFill>
              </a:rPr>
            </a:br>
            <a:r>
              <a:rPr dirty="0" err="1">
                <a:solidFill>
                  <a:schemeClr val="bg1"/>
                </a:solidFill>
              </a:rPr>
              <a:t>Estructuras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Aeronáuticas</a:t>
            </a:r>
            <a:r>
              <a:rPr dirty="0">
                <a:solidFill>
                  <a:schemeClr val="bg1"/>
                </a:solidFill>
              </a:rPr>
              <a:t>:</a:t>
            </a:r>
          </a:p>
          <a:p>
            <a:r>
              <a:rPr dirty="0" err="1">
                <a:solidFill>
                  <a:schemeClr val="bg1"/>
                </a:solidFill>
              </a:rPr>
              <a:t>Dimensionado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Fabricación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Ensayos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lang="es-ES" dirty="0">
                <a:solidFill>
                  <a:schemeClr val="bg1"/>
                </a:solidFill>
              </a:rPr>
              <a:t>Certificación </a:t>
            </a:r>
            <a:r>
              <a:rPr dirty="0">
                <a:solidFill>
                  <a:schemeClr val="bg1"/>
                </a:solidFill>
              </a:rPr>
              <a:t>y </a:t>
            </a:r>
            <a:r>
              <a:rPr lang="es-ES" dirty="0">
                <a:solidFill>
                  <a:schemeClr val="bg1"/>
                </a:solidFill>
              </a:rPr>
              <a:t>Reparaciones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7174" y="6123346"/>
            <a:ext cx="6400800" cy="725129"/>
          </a:xfrm>
        </p:spPr>
        <p:txBody>
          <a:bodyPr>
            <a:normAutofit/>
          </a:bodyPr>
          <a:lstStyle/>
          <a:p>
            <a:r>
              <a:rPr lang="es-ES" dirty="0"/>
              <a:t>Juan de la Gándara</a:t>
            </a:r>
            <a:r>
              <a:rPr dirty="0"/>
              <a:t> – </a:t>
            </a:r>
            <a:r>
              <a:rPr lang="es-ES" dirty="0"/>
              <a:t>12/09/2025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 ciclo completo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Diseñar/dimensionar → Fabricar → Ensayar → Certificar → Reparar (en servicio) → Certificar</a:t>
            </a:r>
          </a:p>
          <a:p>
            <a:r>
              <a:rPr lang="es-ES" dirty="0"/>
              <a:t>Todo con un mismo objetivo: seguridad y fiabilidad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7271869-66D8-455E-85A9-7B269E56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210327"/>
              </p:ext>
            </p:extLst>
          </p:nvPr>
        </p:nvGraphicFramePr>
        <p:xfrm>
          <a:off x="2014538" y="3282951"/>
          <a:ext cx="5386387" cy="356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Ingeniería</a:t>
            </a:r>
            <a:r>
              <a:rPr dirty="0"/>
              <a:t> de </a:t>
            </a:r>
            <a:r>
              <a:rPr dirty="0" err="1"/>
              <a:t>precisión</a:t>
            </a:r>
            <a:r>
              <a:rPr dirty="0"/>
              <a:t> y </a:t>
            </a:r>
            <a:r>
              <a:rPr dirty="0" err="1"/>
              <a:t>responsabilidad</a:t>
            </a:r>
            <a:endParaRPr dirty="0"/>
          </a:p>
          <a:p>
            <a:r>
              <a:rPr dirty="0" err="1"/>
              <a:t>Seguridad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prioridad</a:t>
            </a:r>
            <a:r>
              <a:rPr dirty="0"/>
              <a:t> </a:t>
            </a:r>
            <a:r>
              <a:rPr dirty="0" err="1"/>
              <a:t>máxima</a:t>
            </a:r>
            <a:endParaRPr dirty="0"/>
          </a:p>
          <a:p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avión</a:t>
            </a:r>
            <a:r>
              <a:rPr dirty="0"/>
              <a:t> es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resultado</a:t>
            </a:r>
            <a:r>
              <a:rPr dirty="0"/>
              <a:t> de miles de horas de </a:t>
            </a:r>
            <a:r>
              <a:rPr dirty="0" err="1"/>
              <a:t>ingeniería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CCE942-1809-4C9F-B460-6160A89C2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00" y="4371975"/>
            <a:ext cx="4257674" cy="2365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Preguntas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¿</a:t>
            </a:r>
            <a:r>
              <a:rPr dirty="0" err="1"/>
              <a:t>Dudas</a:t>
            </a:r>
            <a:r>
              <a:rPr dirty="0"/>
              <a:t> o </a:t>
            </a:r>
            <a:r>
              <a:rPr dirty="0" err="1"/>
              <a:t>comentarios</a:t>
            </a:r>
            <a:r>
              <a:rPr dirty="0"/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5191DA-1361-44B5-8123-1827B56C0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57" y="3043984"/>
            <a:ext cx="2519038" cy="31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Gracias por su atención</a:t>
            </a:r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BF69706-632F-401D-B4ED-C7375E78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53" y="1610133"/>
            <a:ext cx="4687201" cy="454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FE203D-E6EE-4C59-A975-C8F2240EC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3" y="285750"/>
            <a:ext cx="8941772" cy="5919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67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 err="1">
                <a:solidFill>
                  <a:schemeClr val="bg1"/>
                </a:solidFill>
              </a:rPr>
              <a:t>MasterX</a:t>
            </a:r>
            <a:r>
              <a:rPr lang="es-ES" dirty="0">
                <a:solidFill>
                  <a:schemeClr val="bg1"/>
                </a:solidFill>
              </a:rPr>
              <a:t> MAANE</a:t>
            </a:r>
            <a:br>
              <a:rPr lang="es-ES" dirty="0">
                <a:solidFill>
                  <a:schemeClr val="bg1"/>
                </a:solidFill>
              </a:rPr>
            </a:br>
            <a:r>
              <a:rPr dirty="0" err="1">
                <a:solidFill>
                  <a:schemeClr val="bg1"/>
                </a:solidFill>
              </a:rPr>
              <a:t>Estructuras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Aeronáuticas</a:t>
            </a:r>
            <a:r>
              <a:rPr dirty="0">
                <a:solidFill>
                  <a:schemeClr val="bg1"/>
                </a:solidFill>
              </a:rPr>
              <a:t>:</a:t>
            </a:r>
          </a:p>
          <a:p>
            <a:r>
              <a:rPr dirty="0" err="1">
                <a:solidFill>
                  <a:schemeClr val="bg1"/>
                </a:solidFill>
              </a:rPr>
              <a:t>Dimensionado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Fabricación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dirty="0" err="1">
                <a:solidFill>
                  <a:schemeClr val="bg1"/>
                </a:solidFill>
              </a:rPr>
              <a:t>Ensayos</a:t>
            </a:r>
            <a:r>
              <a:rPr dirty="0">
                <a:solidFill>
                  <a:schemeClr val="bg1"/>
                </a:solidFill>
              </a:rPr>
              <a:t>, </a:t>
            </a:r>
            <a:r>
              <a:rPr lang="es-ES" dirty="0">
                <a:solidFill>
                  <a:schemeClr val="bg1"/>
                </a:solidFill>
              </a:rPr>
              <a:t>Certificación </a:t>
            </a:r>
            <a:r>
              <a:rPr dirty="0">
                <a:solidFill>
                  <a:schemeClr val="bg1"/>
                </a:solidFill>
              </a:rPr>
              <a:t>y </a:t>
            </a:r>
            <a:r>
              <a:rPr lang="es-ES" dirty="0">
                <a:solidFill>
                  <a:schemeClr val="bg1"/>
                </a:solidFill>
              </a:rPr>
              <a:t>Reparaciones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7174" y="6161446"/>
            <a:ext cx="6400800" cy="725129"/>
          </a:xfrm>
        </p:spPr>
        <p:txBody>
          <a:bodyPr>
            <a:normAutofit/>
          </a:bodyPr>
          <a:lstStyle/>
          <a:p>
            <a:r>
              <a:rPr lang="es-ES" dirty="0"/>
              <a:t>Juan de la Gándara</a:t>
            </a:r>
            <a:r>
              <a:rPr dirty="0"/>
              <a:t> – </a:t>
            </a:r>
            <a:r>
              <a:rPr lang="es-ES" dirty="0"/>
              <a:t>12/09/2025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67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Importancia</a:t>
            </a:r>
            <a:r>
              <a:rPr dirty="0"/>
              <a:t> de las </a:t>
            </a:r>
            <a:r>
              <a:rPr dirty="0" err="1"/>
              <a:t>estructuras</a:t>
            </a:r>
            <a:r>
              <a:rPr dirty="0"/>
              <a:t> </a:t>
            </a:r>
            <a:r>
              <a:rPr dirty="0" err="1"/>
              <a:t>aeronáuticas</a:t>
            </a:r>
            <a:endParaRPr dirty="0"/>
          </a:p>
          <a:p>
            <a:r>
              <a:rPr dirty="0" err="1"/>
              <a:t>Desde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diseño</a:t>
            </a:r>
            <a:r>
              <a:rPr dirty="0"/>
              <a:t> hasta la </a:t>
            </a:r>
            <a:r>
              <a:rPr dirty="0" err="1"/>
              <a:t>certificación</a:t>
            </a:r>
            <a:endParaRPr dirty="0"/>
          </a:p>
          <a:p>
            <a:r>
              <a:rPr dirty="0"/>
              <a:t>Cinco </a:t>
            </a:r>
            <a:r>
              <a:rPr dirty="0" err="1"/>
              <a:t>etapas</a:t>
            </a:r>
            <a:r>
              <a:rPr dirty="0"/>
              <a:t> clave del </a:t>
            </a:r>
            <a:r>
              <a:rPr dirty="0" err="1"/>
              <a:t>ciclo</a:t>
            </a:r>
            <a:r>
              <a:rPr dirty="0"/>
              <a:t> </a:t>
            </a:r>
            <a:r>
              <a:rPr dirty="0" err="1"/>
              <a:t>estructural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71D6A9-3417-4F84-AF1C-6236551C5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0" y="3863181"/>
            <a:ext cx="4923809" cy="25428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46B6AA-1B44-4E42-81A6-52C8A529C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562" y="3948906"/>
            <a:ext cx="3895238" cy="2561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Dimensionado estructural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Definir</a:t>
            </a:r>
            <a:r>
              <a:rPr dirty="0"/>
              <a:t> cargas y </a:t>
            </a:r>
            <a:r>
              <a:rPr dirty="0" err="1"/>
              <a:t>requisitos</a:t>
            </a:r>
            <a:r>
              <a:rPr dirty="0"/>
              <a:t> de </a:t>
            </a:r>
            <a:r>
              <a:rPr dirty="0" err="1"/>
              <a:t>diseño</a:t>
            </a:r>
            <a:endParaRPr dirty="0"/>
          </a:p>
          <a:p>
            <a:r>
              <a:rPr dirty="0" err="1"/>
              <a:t>Selección</a:t>
            </a:r>
            <a:r>
              <a:rPr dirty="0"/>
              <a:t> de </a:t>
            </a:r>
            <a:r>
              <a:rPr dirty="0" err="1"/>
              <a:t>materiales</a:t>
            </a:r>
            <a:r>
              <a:rPr dirty="0"/>
              <a:t>: </a:t>
            </a:r>
            <a:r>
              <a:rPr dirty="0" err="1"/>
              <a:t>aluminio</a:t>
            </a:r>
            <a:r>
              <a:rPr dirty="0"/>
              <a:t>, </a:t>
            </a:r>
            <a:r>
              <a:rPr dirty="0" err="1"/>
              <a:t>titanio</a:t>
            </a:r>
            <a:r>
              <a:rPr dirty="0"/>
              <a:t>, </a:t>
            </a:r>
            <a:r>
              <a:rPr dirty="0" err="1"/>
              <a:t>compuestos</a:t>
            </a:r>
            <a:endParaRPr dirty="0"/>
          </a:p>
          <a:p>
            <a:r>
              <a:rPr dirty="0" err="1"/>
              <a:t>Modelado</a:t>
            </a:r>
            <a:r>
              <a:rPr dirty="0"/>
              <a:t> </a:t>
            </a:r>
            <a:r>
              <a:rPr dirty="0" err="1"/>
              <a:t>numérico</a:t>
            </a:r>
            <a:r>
              <a:rPr dirty="0"/>
              <a:t> (FEM)</a:t>
            </a:r>
          </a:p>
          <a:p>
            <a:r>
              <a:rPr dirty="0" err="1"/>
              <a:t>Optimización</a:t>
            </a:r>
            <a:r>
              <a:rPr dirty="0"/>
              <a:t>: peso vs. </a:t>
            </a:r>
            <a:r>
              <a:rPr dirty="0" err="1"/>
              <a:t>resistencia</a:t>
            </a:r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B3DE73-31B4-4474-919C-75CA0E54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" y="5007611"/>
            <a:ext cx="3381087" cy="16835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192FB9-5B53-43B8-B81D-80B4C320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475" y="5007612"/>
            <a:ext cx="3022626" cy="168355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3D8D687-AAC2-450E-AFC5-1330AEBCA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482" y="5188587"/>
            <a:ext cx="2681401" cy="1142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Fabricación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 err="1"/>
              <a:t>Mecanizado</a:t>
            </a:r>
            <a:r>
              <a:rPr dirty="0"/>
              <a:t> de </a:t>
            </a:r>
            <a:r>
              <a:rPr dirty="0" err="1"/>
              <a:t>metales</a:t>
            </a:r>
            <a:r>
              <a:rPr dirty="0"/>
              <a:t> </a:t>
            </a:r>
            <a:r>
              <a:rPr dirty="0" err="1"/>
              <a:t>ligeros</a:t>
            </a:r>
            <a:endParaRPr dirty="0"/>
          </a:p>
          <a:p>
            <a:r>
              <a:rPr dirty="0" err="1"/>
              <a:t>Procesos</a:t>
            </a:r>
            <a:r>
              <a:rPr dirty="0"/>
              <a:t> con </a:t>
            </a:r>
            <a:r>
              <a:rPr dirty="0" err="1"/>
              <a:t>compuestos</a:t>
            </a:r>
            <a:r>
              <a:rPr dirty="0"/>
              <a:t> (autoclave, RTM)</a:t>
            </a:r>
          </a:p>
          <a:p>
            <a:r>
              <a:rPr dirty="0" err="1"/>
              <a:t>Uniones</a:t>
            </a:r>
            <a:r>
              <a:rPr dirty="0"/>
              <a:t>: </a:t>
            </a:r>
            <a:r>
              <a:rPr dirty="0" err="1"/>
              <a:t>remaches</a:t>
            </a:r>
            <a:r>
              <a:rPr dirty="0"/>
              <a:t>, </a:t>
            </a:r>
            <a:r>
              <a:rPr dirty="0" err="1"/>
              <a:t>adhesivos</a:t>
            </a:r>
            <a:r>
              <a:rPr dirty="0"/>
              <a:t>, </a:t>
            </a:r>
            <a:r>
              <a:rPr dirty="0" err="1"/>
              <a:t>soldadura</a:t>
            </a:r>
            <a:endParaRPr dirty="0"/>
          </a:p>
          <a:p>
            <a:r>
              <a:rPr dirty="0" err="1"/>
              <a:t>Ensamblaje</a:t>
            </a:r>
            <a:r>
              <a:rPr dirty="0"/>
              <a:t> de </a:t>
            </a:r>
            <a:r>
              <a:rPr dirty="0" err="1"/>
              <a:t>fuselaje</a:t>
            </a:r>
            <a:r>
              <a:rPr dirty="0"/>
              <a:t> y alas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6DF42C-D172-4288-A722-4157468F5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450" y="371785"/>
            <a:ext cx="2752725" cy="20000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344367-792C-4261-913A-8E3FDA12F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477345"/>
            <a:ext cx="3409524" cy="22952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193643-907B-46A7-9302-E3D4A0EAF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775" y="4458297"/>
            <a:ext cx="3504762" cy="23142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8ACC31-2BC1-4CFB-B46D-1CDB77E9E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135"/>
            <a:ext cx="3057040" cy="14646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Innovación en materiales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creciente</a:t>
            </a:r>
            <a:r>
              <a:rPr dirty="0"/>
              <a:t> de composites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aviación</a:t>
            </a:r>
            <a:endParaRPr dirty="0"/>
          </a:p>
          <a:p>
            <a:r>
              <a:rPr dirty="0" err="1"/>
              <a:t>Ventajas</a:t>
            </a:r>
            <a:r>
              <a:rPr dirty="0"/>
              <a:t>: </a:t>
            </a:r>
            <a:r>
              <a:rPr dirty="0" err="1"/>
              <a:t>ligereza</a:t>
            </a:r>
            <a:r>
              <a:rPr dirty="0"/>
              <a:t>, </a:t>
            </a:r>
            <a:r>
              <a:rPr dirty="0" err="1"/>
              <a:t>resistencia</a:t>
            </a:r>
            <a:r>
              <a:rPr dirty="0"/>
              <a:t> a </a:t>
            </a:r>
            <a:r>
              <a:rPr dirty="0" err="1"/>
              <a:t>corrosión</a:t>
            </a:r>
            <a:endParaRPr dirty="0"/>
          </a:p>
          <a:p>
            <a:r>
              <a:rPr dirty="0" err="1"/>
              <a:t>Ejemplos</a:t>
            </a:r>
            <a:r>
              <a:rPr dirty="0"/>
              <a:t>: Airbus A350, Boeing 787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06F8D7-F8F1-4A68-8A49-BD174E1B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3948327"/>
            <a:ext cx="4826232" cy="2796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Ensayos estructurales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Ensayos</a:t>
            </a:r>
            <a:r>
              <a:rPr dirty="0"/>
              <a:t> </a:t>
            </a:r>
            <a:r>
              <a:rPr dirty="0" err="1"/>
              <a:t>estáticos</a:t>
            </a:r>
            <a:r>
              <a:rPr dirty="0"/>
              <a:t> y de </a:t>
            </a:r>
            <a:r>
              <a:rPr dirty="0" err="1"/>
              <a:t>rotura</a:t>
            </a:r>
            <a:endParaRPr dirty="0"/>
          </a:p>
          <a:p>
            <a:r>
              <a:rPr dirty="0" err="1"/>
              <a:t>Ensayos</a:t>
            </a:r>
            <a:r>
              <a:rPr dirty="0"/>
              <a:t> de </a:t>
            </a:r>
            <a:r>
              <a:rPr dirty="0" err="1"/>
              <a:t>fatiga</a:t>
            </a:r>
            <a:endParaRPr dirty="0"/>
          </a:p>
          <a:p>
            <a:r>
              <a:rPr dirty="0" err="1"/>
              <a:t>Ensayos</a:t>
            </a:r>
            <a:r>
              <a:rPr dirty="0"/>
              <a:t> de </a:t>
            </a:r>
            <a:r>
              <a:rPr dirty="0" err="1"/>
              <a:t>impacto</a:t>
            </a:r>
            <a:r>
              <a:rPr dirty="0"/>
              <a:t> (bird strike, etc.)</a:t>
            </a:r>
          </a:p>
          <a:p>
            <a:r>
              <a:rPr dirty="0" err="1"/>
              <a:t>Ensayos</a:t>
            </a:r>
            <a:r>
              <a:rPr dirty="0"/>
              <a:t> no </a:t>
            </a:r>
            <a:r>
              <a:rPr dirty="0" err="1"/>
              <a:t>destructivos</a:t>
            </a:r>
            <a:r>
              <a:rPr dirty="0"/>
              <a:t> (</a:t>
            </a:r>
            <a:r>
              <a:rPr dirty="0" err="1"/>
              <a:t>ultrasonidos</a:t>
            </a:r>
            <a:r>
              <a:rPr dirty="0"/>
              <a:t>, </a:t>
            </a:r>
            <a:r>
              <a:rPr dirty="0" err="1"/>
              <a:t>rayos</a:t>
            </a:r>
            <a:r>
              <a:rPr dirty="0"/>
              <a:t> X)</a:t>
            </a:r>
          </a:p>
        </p:txBody>
      </p:sp>
      <p:pic>
        <p:nvPicPr>
          <p:cNvPr id="5" name="Google Shape;90;p17">
            <a:extLst>
              <a:ext uri="{FF2B5EF4-FFF2-40B4-BE49-F238E27FC236}">
                <a16:creationId xmlns:a16="http://schemas.microsoft.com/office/drawing/2014/main" id="{3F5F6BBD-7ACC-45BC-86EF-AE34928953C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475" y="4470425"/>
            <a:ext cx="3249125" cy="231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9D87BBD-30B8-471F-88B3-42A10719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7" y="4470425"/>
            <a:ext cx="3743323" cy="2224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Reparaciones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Daños</a:t>
            </a:r>
            <a:r>
              <a:rPr dirty="0"/>
              <a:t> </a:t>
            </a:r>
            <a:r>
              <a:rPr dirty="0" err="1"/>
              <a:t>comunes</a:t>
            </a:r>
            <a:r>
              <a:rPr dirty="0"/>
              <a:t>: </a:t>
            </a:r>
            <a:r>
              <a:rPr dirty="0" err="1"/>
              <a:t>fatiga</a:t>
            </a:r>
            <a:r>
              <a:rPr dirty="0"/>
              <a:t>, </a:t>
            </a:r>
            <a:r>
              <a:rPr dirty="0" err="1"/>
              <a:t>corrosión</a:t>
            </a:r>
            <a:r>
              <a:rPr dirty="0"/>
              <a:t>, </a:t>
            </a:r>
            <a:r>
              <a:rPr dirty="0" err="1"/>
              <a:t>impactos</a:t>
            </a:r>
            <a:endParaRPr dirty="0"/>
          </a:p>
          <a:p>
            <a:r>
              <a:rPr dirty="0" err="1"/>
              <a:t>Reparaciones</a:t>
            </a:r>
            <a:r>
              <a:rPr dirty="0"/>
              <a:t> </a:t>
            </a:r>
            <a:r>
              <a:rPr dirty="0" err="1"/>
              <a:t>menores</a:t>
            </a:r>
            <a:r>
              <a:rPr dirty="0"/>
              <a:t> y </a:t>
            </a:r>
            <a:r>
              <a:rPr dirty="0" err="1"/>
              <a:t>mayores</a:t>
            </a:r>
            <a:endParaRPr dirty="0"/>
          </a:p>
          <a:p>
            <a:r>
              <a:rPr dirty="0" err="1"/>
              <a:t>Técnicas</a:t>
            </a:r>
            <a:r>
              <a:rPr dirty="0"/>
              <a:t>: parches, </a:t>
            </a:r>
            <a:r>
              <a:rPr dirty="0" err="1"/>
              <a:t>refuerzos</a:t>
            </a:r>
            <a:r>
              <a:rPr dirty="0"/>
              <a:t>, </a:t>
            </a:r>
            <a:r>
              <a:rPr dirty="0" err="1"/>
              <a:t>sustitución</a:t>
            </a:r>
            <a:endParaRPr dirty="0"/>
          </a:p>
          <a:p>
            <a:r>
              <a:rPr dirty="0" err="1"/>
              <a:t>Diferencias</a:t>
            </a:r>
            <a:r>
              <a:rPr dirty="0"/>
              <a:t> entre </a:t>
            </a:r>
            <a:r>
              <a:rPr dirty="0" err="1"/>
              <a:t>metales</a:t>
            </a:r>
            <a:r>
              <a:rPr dirty="0"/>
              <a:t> y composites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4D41A2-B9B2-4008-8E0F-1DF9359A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4483719"/>
            <a:ext cx="3109467" cy="21853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11FC9B-E87A-4623-BE4B-CC107BE4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17" y="4572513"/>
            <a:ext cx="2448903" cy="20965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D032A35-B6BE-46EA-9BA0-D645C8BAB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35" y="4596617"/>
            <a:ext cx="2561865" cy="1959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Certificación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Autoridades</a:t>
            </a:r>
            <a:r>
              <a:rPr dirty="0"/>
              <a:t>: EASA, FAA</a:t>
            </a:r>
          </a:p>
          <a:p>
            <a:r>
              <a:rPr dirty="0" err="1"/>
              <a:t>Proceso</a:t>
            </a:r>
            <a:r>
              <a:rPr dirty="0"/>
              <a:t> </a:t>
            </a:r>
            <a:r>
              <a:rPr dirty="0" err="1"/>
              <a:t>riguroso</a:t>
            </a:r>
            <a:r>
              <a:rPr dirty="0"/>
              <a:t>: </a:t>
            </a:r>
            <a:r>
              <a:rPr dirty="0" err="1"/>
              <a:t>diseño</a:t>
            </a:r>
            <a:r>
              <a:rPr dirty="0"/>
              <a:t> → </a:t>
            </a:r>
            <a:r>
              <a:rPr dirty="0" err="1"/>
              <a:t>fabricación</a:t>
            </a:r>
            <a:r>
              <a:rPr dirty="0"/>
              <a:t> → </a:t>
            </a:r>
            <a:r>
              <a:rPr dirty="0" err="1"/>
              <a:t>ensayos</a:t>
            </a:r>
            <a:endParaRPr dirty="0"/>
          </a:p>
          <a:p>
            <a:r>
              <a:rPr dirty="0" err="1"/>
              <a:t>Garantía</a:t>
            </a:r>
            <a:r>
              <a:rPr dirty="0"/>
              <a:t> de </a:t>
            </a:r>
            <a:r>
              <a:rPr dirty="0" err="1"/>
              <a:t>seguridad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vuelo</a:t>
            </a:r>
            <a:endParaRPr dirty="0"/>
          </a:p>
          <a:p>
            <a:r>
              <a:rPr dirty="0"/>
              <a:t>Sin </a:t>
            </a:r>
            <a:r>
              <a:rPr dirty="0" err="1"/>
              <a:t>certificación</a:t>
            </a:r>
            <a:r>
              <a:rPr dirty="0"/>
              <a:t> no se </a:t>
            </a:r>
            <a:r>
              <a:rPr dirty="0" err="1"/>
              <a:t>vuela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5DB556-4B83-450C-8D57-8C2D301F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58" y="5248275"/>
            <a:ext cx="2333333" cy="10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BC35D7-9B46-4959-BD90-62B02100A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91" y="5076846"/>
            <a:ext cx="1266667" cy="11714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B29FB0-64B9-43BC-80D4-B29DD7A6F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08" y="4974705"/>
            <a:ext cx="3481533" cy="1731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Presentación en pantalla (4:3)</PresentationFormat>
  <Paragraphs>56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MasterX MAANE Estructuras Aeronáuticas: Dimensionado, Fabricación, Ensayos, Certificación y Reparaciones</vt:lpstr>
      <vt:lpstr> MasterX MAANE Estructuras Aeronáuticas: Dimensionado, Fabricación, Ensayos, Certificación y Reparaciones</vt:lpstr>
      <vt:lpstr>Introducción</vt:lpstr>
      <vt:lpstr>Dimensionado estructural</vt:lpstr>
      <vt:lpstr>Fabricación</vt:lpstr>
      <vt:lpstr>Innovación en materiales</vt:lpstr>
      <vt:lpstr>Ensayos estructurales</vt:lpstr>
      <vt:lpstr>Reparaciones</vt:lpstr>
      <vt:lpstr>Certificación</vt:lpstr>
      <vt:lpstr>El ciclo completo</vt:lpstr>
      <vt:lpstr>Conclusión</vt:lpstr>
      <vt:lpstr>Preguntas</vt:lpstr>
      <vt:lpstr>Gracias por su atención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Estructuras Aeronáuticas: Dimensionado, Fabricación, Ensayos, Reparaciones y Certificación</dc:title>
  <dc:subject/>
  <dc:creator/>
  <cp:keywords/>
  <dc:description>generated using python-pptx</dc:description>
  <cp:lastModifiedBy>DE LA GANDARA VERANO Juan Luis</cp:lastModifiedBy>
  <cp:revision>16</cp:revision>
  <dcterms:created xsi:type="dcterms:W3CDTF">2013-01-27T09:14:16Z</dcterms:created>
  <dcterms:modified xsi:type="dcterms:W3CDTF">2025-09-01T12:53:12Z</dcterms:modified>
  <cp:category/>
</cp:coreProperties>
</file>